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98" r:id="rId5"/>
    <p:sldId id="299" r:id="rId6"/>
    <p:sldId id="300" r:id="rId7"/>
    <p:sldId id="301" r:id="rId8"/>
    <p:sldId id="302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2" d="100"/>
          <a:sy n="92" d="100"/>
        </p:scale>
        <p:origin x="606" y="66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6012"/>
              </p:ext>
            </p:extLst>
          </p:nvPr>
        </p:nvGraphicFramePr>
        <p:xfrm>
          <a:off x="453815" y="1368223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the Beginning, Jesus Was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God and Was God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GOD</a:t>
            </a:r>
            <a:r>
              <a:rPr lang="en-US" sz="2400" b="1" dirty="0">
                <a:solidFill>
                  <a:schemeClr val="bg1"/>
                </a:solidFill>
              </a:rPr>
              <a:t> (John 1:1-3, 14)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262553"/>
              </p:ext>
            </p:extLst>
          </p:nvPr>
        </p:nvGraphicFramePr>
        <p:xfrm>
          <a:off x="453815" y="2580938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LOCATION: Jesus Is Eternal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1:1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005691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ETERNAL</a:t>
            </a:r>
            <a:r>
              <a:rPr lang="en-US" sz="2400" b="1" dirty="0">
                <a:solidFill>
                  <a:schemeClr val="bg1"/>
                </a:solidFill>
              </a:rPr>
              <a:t> (John 1:1)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41BFD1D-3B09-5B41-D856-6251DFA9A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7235"/>
              </p:ext>
            </p:extLst>
          </p:nvPr>
        </p:nvGraphicFramePr>
        <p:xfrm>
          <a:off x="453815" y="3757509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LOCATION: Jesus Is Jehovah, for John Prepared the Way for Jehovah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Matthew 3:3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23D998-64F5-B17E-A75C-6507FC68A1ED}"/>
              </a:ext>
            </a:extLst>
          </p:cNvPr>
          <p:cNvSpPr txBox="1"/>
          <p:nvPr/>
        </p:nvSpPr>
        <p:spPr>
          <a:xfrm>
            <a:off x="453815" y="3182262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JEHOVAH</a:t>
            </a:r>
            <a:r>
              <a:rPr lang="en-US" sz="2400" b="1" dirty="0">
                <a:solidFill>
                  <a:schemeClr val="bg1"/>
                </a:solidFill>
              </a:rPr>
              <a:t> (Matt. 3:3; Isa. 40:3)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C3918CBE-8A42-4844-4AED-1A3B09497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20891"/>
              </p:ext>
            </p:extLst>
          </p:nvPr>
        </p:nvGraphicFramePr>
        <p:xfrm>
          <a:off x="453815" y="5324962"/>
          <a:ext cx="11491751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Christ's Role in Creation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Things Were Made Through Him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LOCATION: Jesus Created All Things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1:3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971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AF8EFA9-59BA-4698-E1D4-4E231929111C}"/>
              </a:ext>
            </a:extLst>
          </p:cNvPr>
          <p:cNvSpPr txBox="1"/>
          <p:nvPr/>
        </p:nvSpPr>
        <p:spPr>
          <a:xfrm>
            <a:off x="453815" y="4749715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CREATOR</a:t>
            </a:r>
            <a:r>
              <a:rPr lang="en-US" sz="2400" b="1" dirty="0">
                <a:solidFill>
                  <a:schemeClr val="bg1"/>
                </a:solidFill>
              </a:rPr>
              <a:t> (John 1:3)</a:t>
            </a:r>
          </a:p>
        </p:txBody>
      </p: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423718"/>
              </p:ext>
            </p:extLst>
          </p:nvPr>
        </p:nvGraphicFramePr>
        <p:xfrm>
          <a:off x="453815" y="1368223"/>
          <a:ext cx="1149175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90663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57977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Immanuel Means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“God with us”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Word (Jesus) Became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Flesh and Dwelt Among 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47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LOCATION: The Eternal Word (God) Became Flesh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1:14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9850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IMMANUEL</a:t>
            </a:r>
            <a:r>
              <a:rPr lang="en-US" sz="2400" b="1" dirty="0">
                <a:solidFill>
                  <a:schemeClr val="bg1"/>
                </a:solidFill>
              </a:rPr>
              <a:t> (Matt. 1:23; John 1:14)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98218"/>
              </p:ext>
            </p:extLst>
          </p:nvPr>
        </p:nvGraphicFramePr>
        <p:xfrm>
          <a:off x="453815" y="3359151"/>
          <a:ext cx="1149175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00196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8445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N.T. Word for O.T. Word "Messiah"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Christ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O.T. Prophecies About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Anointed Roles Fulfilled By Christ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Prophet, Priest &amp; King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159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783904"/>
            <a:ext cx="1161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CHRIST, THE MESSIAH</a:t>
            </a:r>
            <a:r>
              <a:rPr lang="en-US" sz="2400" b="1" dirty="0">
                <a:solidFill>
                  <a:schemeClr val="bg1"/>
                </a:solidFill>
              </a:rPr>
              <a:t> (John 1:41; Matt. 1:22; 2:15, 17, 23; 4:14; Luke 1:1)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41BFD1D-3B09-5B41-D856-6251DFA9A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29804"/>
              </p:ext>
            </p:extLst>
          </p:nvPr>
        </p:nvGraphicFramePr>
        <p:xfrm>
          <a:off x="453815" y="5965691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887183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599234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LOCATION: Jesus Reigns Now Over His Heavenly Kingdom on David's Throne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Luke 1:32-33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23D998-64F5-B17E-A75C-6507FC68A1ED}"/>
              </a:ext>
            </a:extLst>
          </p:cNvPr>
          <p:cNvSpPr txBox="1"/>
          <p:nvPr/>
        </p:nvSpPr>
        <p:spPr>
          <a:xfrm>
            <a:off x="453815" y="4651141"/>
            <a:ext cx="1106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</a:rPr>
              <a:t>7.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GREAT PROPHET</a:t>
            </a:r>
            <a:r>
              <a:rPr lang="en-US" sz="2400" b="1" dirty="0">
                <a:solidFill>
                  <a:schemeClr val="bg1"/>
                </a:solidFill>
              </a:rPr>
              <a:t> (John 4:19, 44; Deut. 18:15; Acts 3:22-23)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8.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GREAT HIGH PRIEST</a:t>
            </a:r>
            <a:r>
              <a:rPr lang="en-US" sz="2400" b="1" dirty="0">
                <a:solidFill>
                  <a:schemeClr val="bg1"/>
                </a:solidFill>
              </a:rPr>
              <a:t> (Matt. 1:21; Heb. 4-10; 1 Tim. 2:5)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9.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KING OF KINGS</a:t>
            </a:r>
            <a:r>
              <a:rPr lang="en-US" sz="2400" b="1" dirty="0">
                <a:solidFill>
                  <a:schemeClr val="bg1"/>
                </a:solidFill>
              </a:rPr>
              <a:t> (Luke 1:32-33; Isa. 9:6; Rev. 19:16)</a:t>
            </a:r>
          </a:p>
        </p:txBody>
      </p:sp>
    </p:spTree>
    <p:extLst>
      <p:ext uri="{BB962C8B-B14F-4D97-AF65-F5344CB8AC3E}">
        <p14:creationId xmlns:p14="http://schemas.microsoft.com/office/powerpoint/2010/main" val="37027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41704"/>
              </p:ext>
            </p:extLst>
          </p:nvPr>
        </p:nvGraphicFramePr>
        <p:xfrm>
          <a:off x="453815" y="1368223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John's Description of Jesus to His Disciples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"Behold! The Lamb of God who takes away the sin of the world!"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LAMB OF GOD</a:t>
            </a:r>
            <a:r>
              <a:rPr lang="en-US" sz="2400" b="1" dirty="0">
                <a:solidFill>
                  <a:schemeClr val="bg1"/>
                </a:solidFill>
              </a:rPr>
              <a:t> (John 1:29)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80484"/>
              </p:ext>
            </p:extLst>
          </p:nvPr>
        </p:nvGraphicFramePr>
        <p:xfrm>
          <a:off x="453815" y="3018688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4904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737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Moses Lifting Up the Serpent Is Likened To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 Being Lifted Up on the Cross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443441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11.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SAVIOR</a:t>
            </a:r>
            <a:r>
              <a:rPr lang="en-US" sz="2400" b="1" dirty="0">
                <a:solidFill>
                  <a:schemeClr val="bg1"/>
                </a:solidFill>
              </a:rPr>
              <a:t> (Matt. 1:21; John 3:14-18)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41BFD1D-3B09-5B41-D856-6251DFA9A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85108"/>
              </p:ext>
            </p:extLst>
          </p:nvPr>
        </p:nvGraphicFramePr>
        <p:xfrm>
          <a:off x="453815" y="4311994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77628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7101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Genealogy of Jesus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Son of David, the Son of Abraham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23D998-64F5-B17E-A75C-6507FC68A1ED}"/>
              </a:ext>
            </a:extLst>
          </p:cNvPr>
          <p:cNvSpPr txBox="1"/>
          <p:nvPr/>
        </p:nvSpPr>
        <p:spPr>
          <a:xfrm>
            <a:off x="453815" y="3736747"/>
            <a:ext cx="1173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SON OF DAVID, THE SON OF ABRAHAM</a:t>
            </a:r>
            <a:r>
              <a:rPr lang="en-US" sz="2400" b="1" dirty="0">
                <a:solidFill>
                  <a:schemeClr val="bg1"/>
                </a:solidFill>
              </a:rPr>
              <a:t> (</a:t>
            </a:r>
            <a:r>
              <a:rPr lang="sv-SE" sz="2400" b="1" dirty="0">
                <a:solidFill>
                  <a:schemeClr val="bg1"/>
                </a:solidFill>
              </a:rPr>
              <a:t>Mt. 1:1; 2 Sa. 7:12-16; Gen. 22:18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F8EFA9-59BA-4698-E1D4-4E231929111C}"/>
              </a:ext>
            </a:extLst>
          </p:cNvPr>
          <p:cNvSpPr txBox="1"/>
          <p:nvPr/>
        </p:nvSpPr>
        <p:spPr>
          <a:xfrm>
            <a:off x="453815" y="5041550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13.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SON OF GOD</a:t>
            </a:r>
            <a:r>
              <a:rPr lang="en-US" sz="2400" b="1" dirty="0">
                <a:solidFill>
                  <a:schemeClr val="bg1"/>
                </a:solidFill>
              </a:rPr>
              <a:t> (Matt. 1:23; 3:17; John 3:16)</a:t>
            </a:r>
          </a:p>
        </p:txBody>
      </p:sp>
    </p:spTree>
    <p:extLst>
      <p:ext uri="{BB962C8B-B14F-4D97-AF65-F5344CB8AC3E}">
        <p14:creationId xmlns:p14="http://schemas.microsoft.com/office/powerpoint/2010/main" val="41623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03383"/>
              </p:ext>
            </p:extLst>
          </p:nvPr>
        </p:nvGraphicFramePr>
        <p:xfrm>
          <a:off x="453815" y="1368223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4009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84632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Reason Jesus Was Baptized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“To fulfill all righteousness”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14.   </a:t>
            </a:r>
            <a:r>
              <a:rPr lang="en-US" sz="2400" b="1">
                <a:solidFill>
                  <a:schemeClr val="bg1"/>
                </a:solidFill>
              </a:rPr>
              <a:t>Jesus was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DETERMINED TO DO RIGHT</a:t>
            </a:r>
            <a:r>
              <a:rPr lang="en-US" sz="2400" b="1" dirty="0">
                <a:solidFill>
                  <a:schemeClr val="bg1"/>
                </a:solidFill>
              </a:rPr>
              <a:t> (Matt. 3:15)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62924"/>
              </p:ext>
            </p:extLst>
          </p:nvPr>
        </p:nvGraphicFramePr>
        <p:xfrm>
          <a:off x="453815" y="3067323"/>
          <a:ext cx="11491751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4904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737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Tempted Jesus Three Times in the Wilderness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Devil (The Tempter, Satan)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Jesus Effectively Responded to Every Temptation of the Devil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Quoted Scripture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520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025150"/>
            <a:ext cx="1106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15.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WORTHY OF WORSHIP</a:t>
            </a:r>
            <a:r>
              <a:rPr lang="en-US" sz="2400" b="1" dirty="0">
                <a:solidFill>
                  <a:schemeClr val="bg1"/>
                </a:solidFill>
              </a:rPr>
              <a:t> (Matt. 2:2, 8, 11)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16.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MORE POWERFUL THAN THE DEVIL</a:t>
            </a:r>
            <a:r>
              <a:rPr lang="en-US" sz="2400" b="1" dirty="0">
                <a:solidFill>
                  <a:schemeClr val="bg1"/>
                </a:solidFill>
              </a:rPr>
              <a:t> (Matt. 4:1-11)</a:t>
            </a:r>
          </a:p>
        </p:txBody>
      </p:sp>
    </p:spTree>
    <p:extLst>
      <p:ext uri="{BB962C8B-B14F-4D97-AF65-F5344CB8AC3E}">
        <p14:creationId xmlns:p14="http://schemas.microsoft.com/office/powerpoint/2010/main" val="41097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27044"/>
              </p:ext>
            </p:extLst>
          </p:nvPr>
        </p:nvGraphicFramePr>
        <p:xfrm>
          <a:off x="453815" y="1368223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4009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84632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God Did Not Send Jesus to Condemn the World But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 the World Through Him Might Be Saved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17.   Jesus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WANTS EVERYONE TO BE SAVED</a:t>
            </a:r>
            <a:r>
              <a:rPr lang="en-US" sz="2400" b="1" dirty="0">
                <a:solidFill>
                  <a:schemeClr val="bg1"/>
                </a:solidFill>
              </a:rPr>
              <a:t> (John 3:16-17)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12022"/>
              </p:ext>
            </p:extLst>
          </p:nvPr>
        </p:nvGraphicFramePr>
        <p:xfrm>
          <a:off x="453815" y="3291055"/>
          <a:ext cx="11491751" cy="293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505855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980562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 Who Came to Jesus By Night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Nicodemus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Jesus' Message to Nicodemus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“You must be born again.”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Jesus Spoke to at Jacob's Well About Living 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Woman of Samaria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96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 Between the Jews and the Samaritans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Jews Had No Dealings with the Samaritans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97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Jesus' Message to the Samaritan Woman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Must Worship God in Spirit and in Truth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4251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628265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18.   Jesus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TREATS EVERYONE WITH LOVE AND RESPECT</a:t>
            </a:r>
            <a:r>
              <a:rPr lang="en-US" sz="2400" b="1" dirty="0">
                <a:solidFill>
                  <a:schemeClr val="bg1"/>
                </a:solidFill>
              </a:rPr>
              <a:t> (John 3-4)</a:t>
            </a:r>
          </a:p>
        </p:txBody>
      </p:sp>
    </p:spTree>
    <p:extLst>
      <p:ext uri="{BB962C8B-B14F-4D97-AF65-F5344CB8AC3E}">
        <p14:creationId xmlns:p14="http://schemas.microsoft.com/office/powerpoint/2010/main" val="5794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678675"/>
            <a:ext cx="11062063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GOD</a:t>
            </a:r>
            <a:r>
              <a:rPr lang="en-US" sz="2200" b="1" dirty="0">
                <a:solidFill>
                  <a:schemeClr val="bg1"/>
                </a:solidFill>
              </a:rPr>
              <a:t> (John 1:1-3, 14)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ETERNAL</a:t>
            </a:r>
            <a:r>
              <a:rPr lang="en-US" sz="2200" b="1" dirty="0">
                <a:solidFill>
                  <a:schemeClr val="bg1"/>
                </a:solidFill>
              </a:rPr>
              <a:t> (John 1:1)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JEHOVAH</a:t>
            </a:r>
            <a:r>
              <a:rPr lang="en-US" sz="2200" b="1" dirty="0">
                <a:solidFill>
                  <a:schemeClr val="bg1"/>
                </a:solidFill>
              </a:rPr>
              <a:t> (Matt. 3:3; Isa. 40:3)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CREATOR</a:t>
            </a:r>
            <a:r>
              <a:rPr lang="en-US" sz="2200" b="1" dirty="0">
                <a:solidFill>
                  <a:schemeClr val="bg1"/>
                </a:solidFill>
              </a:rPr>
              <a:t> (John 1:3)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IMMANUEL</a:t>
            </a:r>
            <a:r>
              <a:rPr lang="en-US" sz="2200" b="1" dirty="0">
                <a:solidFill>
                  <a:schemeClr val="bg1"/>
                </a:solidFill>
              </a:rPr>
              <a:t> (Matt. 1:23; John 1:14)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CHRIST, THE MESSIAH</a:t>
            </a:r>
            <a:r>
              <a:rPr lang="en-US" sz="2200" b="1" dirty="0">
                <a:solidFill>
                  <a:schemeClr val="bg1"/>
                </a:solidFill>
              </a:rPr>
              <a:t> (John 1:41; Matt. 1:22; 2:15, 17, 23; 4:14; Luke 1:1)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GREAT PROPHET</a:t>
            </a:r>
            <a:r>
              <a:rPr lang="en-US" sz="2200" b="1" dirty="0">
                <a:solidFill>
                  <a:schemeClr val="bg1"/>
                </a:solidFill>
              </a:rPr>
              <a:t> (John 4:19, 44; Deut. 18:15; Acts 3:22-23)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GREAT HIGH PRIEST</a:t>
            </a:r>
            <a:r>
              <a:rPr lang="en-US" sz="2200" b="1" dirty="0">
                <a:solidFill>
                  <a:schemeClr val="bg1"/>
                </a:solidFill>
              </a:rPr>
              <a:t> (Matt. 1:21; Heb. 4-10; 1 Tim. 2:5)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KING OF KINGS</a:t>
            </a:r>
            <a:r>
              <a:rPr lang="en-US" sz="2200" b="1" dirty="0">
                <a:solidFill>
                  <a:schemeClr val="bg1"/>
                </a:solidFill>
              </a:rPr>
              <a:t> (Luke 1:32-33; Isa. 9:6; Rev. 19:16)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LAMB OF GOD</a:t>
            </a:r>
            <a:r>
              <a:rPr lang="en-US" sz="2200" b="1" dirty="0">
                <a:solidFill>
                  <a:schemeClr val="bg1"/>
                </a:solidFill>
              </a:rPr>
              <a:t> (John 1:29)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SAVIOR</a:t>
            </a:r>
            <a:r>
              <a:rPr lang="en-US" sz="2200" b="1" dirty="0">
                <a:solidFill>
                  <a:schemeClr val="bg1"/>
                </a:solidFill>
              </a:rPr>
              <a:t> (Matt. 1:21; John 3:14-18)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SON OF DAVID, THE SON OF ABRAHAM</a:t>
            </a:r>
            <a:r>
              <a:rPr lang="en-US" sz="2200" b="1" dirty="0">
                <a:solidFill>
                  <a:schemeClr val="bg1"/>
                </a:solidFill>
              </a:rPr>
              <a:t> (</a:t>
            </a:r>
            <a:r>
              <a:rPr lang="sv-SE" sz="2200" b="1" dirty="0">
                <a:solidFill>
                  <a:schemeClr val="bg1"/>
                </a:solidFill>
              </a:rPr>
              <a:t>Mt. 1:1; 2 Sa. 7:12-16; Gen. 22:18</a:t>
            </a:r>
            <a:r>
              <a:rPr lang="en-US" sz="2200" b="1" dirty="0">
                <a:solidFill>
                  <a:schemeClr val="bg1"/>
                </a:solidFill>
              </a:rPr>
              <a:t>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SON OF GOD</a:t>
            </a:r>
            <a:r>
              <a:rPr lang="en-US" sz="2200" b="1" dirty="0">
                <a:solidFill>
                  <a:schemeClr val="bg1"/>
                </a:solidFill>
              </a:rPr>
              <a:t> (Matt. 1:23; 3:17; John 3:16)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was </a:t>
            </a:r>
            <a:r>
              <a:rPr lang="en-US" sz="2200" b="1" u="sng" dirty="0">
                <a:solidFill>
                  <a:schemeClr val="bg1"/>
                </a:solidFill>
              </a:rPr>
              <a:t>DETERMINED TO DO RIGHT</a:t>
            </a:r>
            <a:r>
              <a:rPr lang="en-US" sz="2200" b="1" dirty="0">
                <a:solidFill>
                  <a:schemeClr val="bg1"/>
                </a:solidFill>
              </a:rPr>
              <a:t> (Matt. 3:15)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WORTHY OF WORSHIP</a:t>
            </a:r>
            <a:r>
              <a:rPr lang="en-US" sz="2200" b="1" dirty="0">
                <a:solidFill>
                  <a:schemeClr val="bg1"/>
                </a:solidFill>
              </a:rPr>
              <a:t> (Matt. 2:2, 8, 11)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MORE POWERFUL THAN THE DEVIL</a:t>
            </a:r>
            <a:r>
              <a:rPr lang="en-US" sz="2200" b="1" dirty="0">
                <a:solidFill>
                  <a:schemeClr val="bg1"/>
                </a:solidFill>
              </a:rPr>
              <a:t> (Matt. 4:1-11)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</a:t>
            </a:r>
            <a:r>
              <a:rPr lang="en-US" sz="2200" b="1" u="sng" dirty="0">
                <a:solidFill>
                  <a:schemeClr val="bg1"/>
                </a:solidFill>
              </a:rPr>
              <a:t>WANTS EVERYONE TO BE SAVED</a:t>
            </a:r>
            <a:r>
              <a:rPr lang="en-US" sz="2200" b="1" dirty="0">
                <a:solidFill>
                  <a:schemeClr val="bg1"/>
                </a:solidFill>
              </a:rPr>
              <a:t> (John 3:16-17)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</a:t>
            </a:r>
            <a:r>
              <a:rPr lang="en-US" sz="2200" b="1" u="sng" dirty="0">
                <a:solidFill>
                  <a:schemeClr val="bg1"/>
                </a:solidFill>
              </a:rPr>
              <a:t>TREATS EVERYONE WITH LOVE AND RESPECT</a:t>
            </a:r>
            <a:r>
              <a:rPr lang="en-US" sz="2200" b="1" dirty="0">
                <a:solidFill>
                  <a:schemeClr val="bg1"/>
                </a:solidFill>
              </a:rPr>
              <a:t> (John 3-4)</a:t>
            </a:r>
          </a:p>
        </p:txBody>
      </p:sp>
    </p:spTree>
    <p:extLst>
      <p:ext uri="{BB962C8B-B14F-4D97-AF65-F5344CB8AC3E}">
        <p14:creationId xmlns:p14="http://schemas.microsoft.com/office/powerpoint/2010/main" val="34366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1117</Words>
  <Application>Microsoft Office PowerPoint</Application>
  <PresentationFormat>Widescreen</PresentationFormat>
  <Paragraphs>140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35</cp:revision>
  <dcterms:created xsi:type="dcterms:W3CDTF">2022-01-02T19:06:09Z</dcterms:created>
  <dcterms:modified xsi:type="dcterms:W3CDTF">2023-01-22T22:16:18Z</dcterms:modified>
</cp:coreProperties>
</file>