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1879" r:id="rId3"/>
    <p:sldId id="1886" r:id="rId4"/>
    <p:sldId id="1900" r:id="rId5"/>
    <p:sldId id="1905" r:id="rId6"/>
    <p:sldId id="1909" r:id="rId7"/>
    <p:sldId id="1907" r:id="rId8"/>
    <p:sldId id="1911" r:id="rId9"/>
    <p:sldId id="1912" r:id="rId10"/>
    <p:sldId id="1908" r:id="rId11"/>
    <p:sldId id="1914" r:id="rId12"/>
    <p:sldId id="1913" r:id="rId13"/>
    <p:sldId id="1902" r:id="rId14"/>
    <p:sldId id="1809" r:id="rId15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3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04" y="78"/>
      </p:cViewPr>
      <p:guideLst>
        <p:guide orient="horz" pos="2184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4053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192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73730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1587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6675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4871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29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5118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7961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3880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231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6882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0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Two Confession You Must Make</a:t>
            </a:r>
            <a:endParaRPr sz="48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Romans 10:9-10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162880"/>
            <a:ext cx="66625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  For Moses writes about the righteousness which is of the law, "The man who does these those thing shall live by them."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6  But the righteousness of faith speaks in this way, "Do not say in your heart, who will ascend into heaven?” (that is, to bring Christ down from above)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7  or, "Who will descend into the abyss?" (that is, to bring Christ up from the dead). </a:t>
            </a:r>
          </a:p>
          <a:p>
            <a:pPr algn="just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8  But the righteousness of faith speaks in this way, “The word is near you in your mouth and in your heart” (that is, the word of faith which we preach):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9  that if you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Lord Jesus and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believe in your heart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that God has raised Him from the dead,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10  For with the heart one believes unto righteousness, and with the mouth confession is made unto salvation. 	Rom. 10:5-10</a:t>
            </a:r>
            <a:endParaRPr lang="en-US" sz="1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Confess  with your mouth and     believe in heart = saved</a:t>
            </a: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21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162880"/>
            <a:ext cx="66625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  For Moses writes about the righteousness which is of the law, "The man who does these those thing shall live by them."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6  But the righteousness of faith speaks in this way, "Do not say in your heart, who will ascend into heaven?” (that is, to bring Christ down from above)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7  or, "Who will descend into the abyss?" (that is, to bring Christ up from the dead). </a:t>
            </a:r>
          </a:p>
          <a:p>
            <a:pPr algn="just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8  But the righteousness of faith speaks in this way, “The word is near you in your mouth and in your heart” (that is, the word of faith which we preach):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9  that if you confess with your mouth 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10  For with the heart one believes unto righteousness, and with the mouth confession is made unto salvation. 	Rom. 10:5-10</a:t>
            </a:r>
            <a:endParaRPr lang="en-US" sz="1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Confess  with your mouth and     believe in heart = saved</a:t>
            </a: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Aorist     </a:t>
            </a:r>
            <a:r>
              <a:rPr lang="en-US" sz="48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44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227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162880"/>
            <a:ext cx="66625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  For Moses writes about the righteousness which is of the law, "The man who does these those thing shall live by them."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6  But the righteousness of faith speaks in this way, "Do not say in your heart, who will ascend into heaven?” (that is, to bring Christ down from above)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7  or, "Who will descend into the abyss?" (that is, to bring Christ up from the dead). </a:t>
            </a:r>
          </a:p>
          <a:p>
            <a:pPr algn="just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8  But the righteousness of faith speaks in this way, “The word is near you in your mouth and in your heart” (that is, the word of faith which we preach):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9  that if you confess with your mouth 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10 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For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with the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heart one believes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unto righteousness, and with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mouth confession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is made unto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salvation.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 	Rom. 10:5-10</a:t>
            </a:r>
            <a:endParaRPr lang="en-US" sz="1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Confess  with your mouth and     believe in heart = saved</a:t>
            </a: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Aorist     </a:t>
            </a:r>
            <a:r>
              <a:rPr lang="en-US" sz="48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6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(because) faith in heart and confession of mouth brings salvation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Imperfect  </a:t>
            </a:r>
            <a:r>
              <a:rPr lang="en-US" sz="36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. . . . . . 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851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162880"/>
            <a:ext cx="66625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  For Moses writes about the righteousness which is of the law, "The man who does these those thing shall live by them."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6  But the righteousness of faith speaks in this way, "Do not say in your heart, who will ascend into heaven?” (that is, to bring Christ down from above)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7  or, "Who will descend into the abyss?" (that is, to bring Christ up from the dead). </a:t>
            </a:r>
          </a:p>
          <a:p>
            <a:pPr algn="just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8  But the righteousness of faith speaks in this way, “The word is near you in your mouth  and in your heart” (that is, the word of faith which we preach):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9  that if you confess with your mouth 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10  For with the heart one believes unto righteousness, and with the mouth confession is made unto salvation. 	Rom. 10:5-10</a:t>
            </a:r>
            <a:endParaRPr lang="en-US" sz="1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first confession is the one made before baptism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second confession is the one we continue to make as we live and teach others</a:t>
            </a:r>
          </a:p>
        </p:txBody>
      </p:sp>
    </p:spTree>
    <p:extLst>
      <p:ext uri="{BB962C8B-B14F-4D97-AF65-F5344CB8AC3E}">
        <p14:creationId xmlns:p14="http://schemas.microsoft.com/office/powerpoint/2010/main" val="982576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Have You Confessed Jesus?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954156" y="1649897"/>
            <a:ext cx="1024724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looking at the text, look at Greek tenses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English we usually speak of three tenses: past, present and future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Greek there are seven, all are important but look at these three</a:t>
            </a:r>
          </a:p>
          <a:p>
            <a:pPr lvl="1"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PRESENT                          </a:t>
            </a: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- - - - - - - - - -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PAST (</a:t>
            </a:r>
            <a:r>
              <a:rPr lang="en-US" sz="2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Aorist) 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sz="6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PAST ( Imperfect)       </a:t>
            </a:r>
            <a:r>
              <a:rPr lang="en-US" sz="6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 . . . . . . .</a:t>
            </a:r>
          </a:p>
          <a:p>
            <a:pPr>
              <a:buClr>
                <a:schemeClr val="bg1"/>
              </a:buClr>
              <a:tabLst>
                <a:tab pos="1600200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PAST (Perfect)             </a:t>
            </a:r>
            <a:r>
              <a:rPr lang="en-US" sz="6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 </a:t>
            </a:r>
            <a:r>
              <a:rPr 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- - - - - - - - - -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13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06011" y="1033673"/>
            <a:ext cx="66625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endParaRPr lang="en-US" sz="1800" b="1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just" rtl="0"/>
            <a:endParaRPr lang="en-US" sz="18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just" rtl="0"/>
            <a:endParaRPr lang="en-US" sz="1800" b="1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just" rtl="0"/>
            <a:endParaRPr lang="en-US" sz="1800" b="1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 the heart one believes unto righteousness, and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with the mouth confession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 made unto salvation. 	Rom. 10:5-10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Looking at the Text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Confession mentioned twice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 look at the context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571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162880"/>
            <a:ext cx="66625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  For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Moses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writes about the righteousness which is of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law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"The man who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does these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those thing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shall live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by them."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6  But the righteousness of faith speaks in this way, "Do not say in your heart, who will ascend into heaven?” (that is, to bring Christ down from above)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7  or, "Who will descend into the abyss?" (that is, to bring Christ up from the dead). </a:t>
            </a:r>
          </a:p>
          <a:p>
            <a:pPr algn="just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8  But the righteousness of faith speaks in this way, “The word is near you in your mouth  and in your heart” (that is, the word of faith which we preach):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9  that if you confess with your mouth 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10  For with the heart one believes unto righteousness, and with the mouth confession is made unto salvation. 	Rom. 10:5-10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O.T. way to be righteous</a:t>
            </a:r>
          </a:p>
          <a:p>
            <a:pPr>
              <a:buClr>
                <a:schemeClr val="bg1"/>
              </a:buClr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Do all He says = righteous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11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162880"/>
            <a:ext cx="66625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  For Moses writes about the righteousness which is of the law, "The man who does these those thing shall live by them."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6  But the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righteousness of faith speaks in this way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1800" b="1" u="none" strike="noStrike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"</a:t>
            </a:r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 not say in your heart, who will ascend into heaven?” (that is, to bring Christ down from above)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7  or, "Who will descend into the abyss?" (that is, to bring Christ up from the dead). </a:t>
            </a:r>
          </a:p>
          <a:p>
            <a:pPr algn="just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8  But the righteousness of faith speaks in this way, “The word is near you in your mouth  and in your heart” (that is, the word of faith which we preach):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9  that if you confess with your mouth 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10  For with the heart one believes unto righteousness, and with the mouth confession is made unto salvation. 	Rom. 10:5-10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O.T. way to be righteous</a:t>
            </a:r>
          </a:p>
          <a:p>
            <a:pPr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Do all He says=righteous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provides another way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to way to be righteous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5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162880"/>
            <a:ext cx="66625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  For Moses writes about the righteousness which is of the law, "The man who does these those thing shall live by them."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6  But the righteousness of faith speaks in this way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"Do not say in your heart, who will ascend into heaven?” (that is, to bring Christ down from above)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7  or, "Who will descend into the abyss?" (that is, to bring Christ up from the dead). </a:t>
            </a:r>
          </a:p>
          <a:p>
            <a:pPr algn="just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8  But the righteousness of faith speaks in this way, “The word is near you in your mouth  and in your heart” (that is, the word of faith which we preach):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9  that if you confess with your mouth 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10  For with the heart one believes unto righteousness, and with the mouth confession is made unto salvation. 	Rom. 10:5-10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O.T. way to be righteous</a:t>
            </a:r>
          </a:p>
          <a:p>
            <a:pPr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Do all He says=righteous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provides another way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to way to be righteous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does not demand sight</a:t>
            </a:r>
          </a:p>
          <a:p>
            <a:pPr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Seeing Jesus on throne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9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162880"/>
            <a:ext cx="66625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  For Moses writes about the righteousness which is of the law, "The man who does these those thing shall live by them."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6  But the righteousness of faith speaks in this way, "Do not say in your heart, who will ascend into heaven?” (that is, to bring Christ down from above)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7  or, "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Who will descend into the abyss?" (that is, to bring Christ up from the dead). </a:t>
            </a:r>
            <a:endParaRPr lang="en-US" sz="1800" b="1" u="none" strike="noStrike" baseline="0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8  But the righteousness of faith speaks in this way, “The word is near you in your mouth  and in your heart” (that is, the word of faith which we preach):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9  that if you confess with your mouth 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10  For with the heart one believes unto righteousness, and with the mouth confession is made unto salvation. 	Rom. 10:5-10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O.T. way to be righteous</a:t>
            </a:r>
          </a:p>
          <a:p>
            <a:pPr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Do all He says=righteous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provides another way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to way to be righteous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does not demand sight</a:t>
            </a:r>
          </a:p>
          <a:p>
            <a:pPr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Seeing Jesus on throne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Seeing Him leaving abyss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776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162880"/>
            <a:ext cx="66625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  For Moses writes about the righteousness which is of the law, "The man who does these those thing shall live by them."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6  But the righteousness of faith speaks in this way, "Do not say in your heart, who will ascend into heaven?” (that is, to bring Christ down from above)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7  or, "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Who will descend into the abyss?" (that is, to bring Christ up from the dead). </a:t>
            </a:r>
          </a:p>
          <a:p>
            <a:pPr algn="just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8  But the righteousness of faith speaks in this way, “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word is near you in your mouth </a:t>
            </a:r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and in your heart” (that is, the word of faith which we preach):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9  that if you confess with your mouth 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10  For with the heart one believes unto righteousness, and with the mouth confession is made unto salvation. 	Rom. 10:5-10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O.T. way to be righteous</a:t>
            </a:r>
          </a:p>
          <a:p>
            <a:pPr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Do all He says=righteous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provides another way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to way to be righteous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does not demand sight</a:t>
            </a:r>
          </a:p>
          <a:p>
            <a:pPr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Seeing Jesus on throne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Seeing Him leaving abyss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Word of faith speaks/resides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- in our mouth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- in our heart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018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Two Confessions You Must Make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065645" y="1162880"/>
            <a:ext cx="66625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5  For Moses writes about the righteousness which is of the law, "The man who does these those thing shall live by them."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6  But the righteousness of faith speaks in this way, "Do not say in your heart, who will ascend into heaven?” (that is, to bring Christ down from above)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7  or, "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Who will descend into the abyss?" (that is, to bring Christ up from the dead). </a:t>
            </a:r>
          </a:p>
          <a:p>
            <a:pPr algn="just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8  But the righteousness of faith speaks in this way, “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 word is near you in your mouth and in your heart” </a:t>
            </a:r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(that is, the word of faith which we preach):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9  that if you confess with your mouth 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10  For with the heart one believes unto righteousness, and with the mouth confession is made unto salvation. 	Rom. 10:5-10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3" y="1649897"/>
            <a:ext cx="468518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O.T. way to be righteous</a:t>
            </a:r>
          </a:p>
          <a:p>
            <a:pPr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Do all He says=righteous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provides another way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to way to be righteous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does not demand sight</a:t>
            </a:r>
          </a:p>
          <a:p>
            <a:pPr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Seeing Jesus on throne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Seeing Him leaving abyss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Word of faith speaks/resides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in our mouth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- in our heart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68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12076</TotalTime>
  <Words>2482</Words>
  <Application>Microsoft Office PowerPoint</Application>
  <PresentationFormat>Widescreen</PresentationFormat>
  <Paragraphs>166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</vt:lpstr>
      <vt:lpstr>Verdana</vt:lpstr>
      <vt:lpstr>Office Theme</vt:lpstr>
      <vt:lpstr>Two Confession You Must Make</vt:lpstr>
      <vt:lpstr> Two Confessions You Must Make</vt:lpstr>
      <vt:lpstr> Two Confessions You Must Make</vt:lpstr>
      <vt:lpstr> Two Confessions You Must Make</vt:lpstr>
      <vt:lpstr> Two Confessions You Must Make</vt:lpstr>
      <vt:lpstr> Two Confessions You Must Make</vt:lpstr>
      <vt:lpstr> Two Confessions You Must Make</vt:lpstr>
      <vt:lpstr> Two Confessions You Must Make</vt:lpstr>
      <vt:lpstr> Two Confessions You Must Make</vt:lpstr>
      <vt:lpstr> Two Confessions You Must Make</vt:lpstr>
      <vt:lpstr> Two Confessions You Must Make</vt:lpstr>
      <vt:lpstr> Two Confessions You Must Make</vt:lpstr>
      <vt:lpstr> Two Confession You Must Make</vt:lpstr>
      <vt:lpstr>Have You Confessed Jesus?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172</cp:revision>
  <cp:lastPrinted>2023-01-15T21:56:59Z</cp:lastPrinted>
  <dcterms:modified xsi:type="dcterms:W3CDTF">2023-01-22T22:14:47Z</dcterms:modified>
</cp:coreProperties>
</file>