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1829" r:id="rId3"/>
    <p:sldId id="1879" r:id="rId4"/>
    <p:sldId id="1885" r:id="rId5"/>
    <p:sldId id="1886" r:id="rId6"/>
    <p:sldId id="1887" r:id="rId7"/>
    <p:sldId id="1888" r:id="rId8"/>
    <p:sldId id="1882" r:id="rId9"/>
    <p:sldId id="1881" r:id="rId10"/>
    <p:sldId id="1883" r:id="rId11"/>
    <p:sldId id="1890" r:id="rId12"/>
    <p:sldId id="1891" r:id="rId13"/>
    <p:sldId id="1892" r:id="rId14"/>
    <p:sldId id="1895" r:id="rId15"/>
    <p:sldId id="1884" r:id="rId16"/>
    <p:sldId id="1809" r:id="rId17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2586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7493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11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1128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91085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17845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5533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6675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3608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4871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8091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2701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6018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6676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0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5400" b="1" dirty="0"/>
              <a:t>Two Pagans Who Believed</a:t>
            </a:r>
            <a:endParaRPr sz="48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Matt. 8:5-10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27:26-31, 51-54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  And when they had mocked Him, they took the robe off Him, put His own clothes on Him, and led Him away to be crucified. . . . 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mocked by soldiers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Likely seen by centurion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watched Him die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27:26-31, 51-54;</a:t>
            </a: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15:39; Luke 23:47</a:t>
            </a:r>
          </a:p>
        </p:txBody>
      </p:sp>
    </p:spTree>
    <p:extLst>
      <p:ext uri="{BB962C8B-B14F-4D97-AF65-F5344CB8AC3E}">
        <p14:creationId xmlns:p14="http://schemas.microsoft.com/office/powerpoint/2010/main" val="3217158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27:26-31, 51-54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  And when they had mocked Him, they took the robe off Him, put His own clothes on Him, and led Him away to be crucified. . . . 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mocked by soldiers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Likely seen by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watched Him die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knew death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27:26-31, 51-54;</a:t>
            </a: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15:39; Luke 23:47</a:t>
            </a:r>
          </a:p>
        </p:txBody>
      </p:sp>
    </p:spTree>
    <p:extLst>
      <p:ext uri="{BB962C8B-B14F-4D97-AF65-F5344CB8AC3E}">
        <p14:creationId xmlns:p14="http://schemas.microsoft.com/office/powerpoint/2010/main" val="35938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27:26-31, 51-54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  And when they had mocked Him, they took the robe off Him, put His own clothes on Him, and led Him away to be crucified. . . . 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mocked by soldiers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Likely seen by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watched Him die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knew death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heard Him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27:26-31, 51-54;</a:t>
            </a: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15:39; Luke 23:47</a:t>
            </a:r>
          </a:p>
        </p:txBody>
      </p:sp>
    </p:spTree>
    <p:extLst>
      <p:ext uri="{BB962C8B-B14F-4D97-AF65-F5344CB8AC3E}">
        <p14:creationId xmlns:p14="http://schemas.microsoft.com/office/powerpoint/2010/main" val="2904622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27:26-31, 51-54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  And when they had mocked Him, they took the robe off Him, put His own clothes on Him, and led Him away to be crucified. . . . 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mocked by soldiers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Likely seen by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watched Him die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knew death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heard Him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saw Him die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27:26-31, 51-54;</a:t>
            </a: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15:39; Luke 23:47</a:t>
            </a:r>
          </a:p>
        </p:txBody>
      </p:sp>
    </p:spTree>
    <p:extLst>
      <p:ext uri="{BB962C8B-B14F-4D97-AF65-F5344CB8AC3E}">
        <p14:creationId xmlns:p14="http://schemas.microsoft.com/office/powerpoint/2010/main" val="4107479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27:26-31, 51-54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51  Then, behold, the veil of the temple was torn in two from top to bottom; and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earth quaked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the rocks were split,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52  and the graves were opened; and many bodies of the saints who had fallen asleep were raised;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53  and coming out of the graves after His resurrection, they went into the holy city and appeared to many.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54  So when the centurion and those with him, who were guarding Jesus,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saw the earthquake and the things that had happened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they feared greatly, saying, "Truly this was the Son of God!"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mocked by soldiers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Likely seen by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watched Him die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knew death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heard Him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saw Him die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felt quake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27:26-31, 51-54;</a:t>
            </a: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15:39; Luke 23:47</a:t>
            </a:r>
          </a:p>
        </p:txBody>
      </p:sp>
    </p:spTree>
    <p:extLst>
      <p:ext uri="{BB962C8B-B14F-4D97-AF65-F5344CB8AC3E}">
        <p14:creationId xmlns:p14="http://schemas.microsoft.com/office/powerpoint/2010/main" val="224737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27:26-31, 51-54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51  Then, behold, the veil of the temple was torn in two from top to bottom; and the earth quaked, and the rocks were split,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52  and the graves were opened; and many bodies of the saints who had fallen asleep were raised;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53  and coming out of the graves after His resurrection, they went into the holy city and appeared to many.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54  So when the centurion and those with him, who were guarding Jesus, saw the earthquake and the things that had happened,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feared greatly, saying, "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Truly this was the Son of God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!"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mocked by soldiers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Likely seen by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watched Him die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knew death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heard Him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saw Him die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felt quake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who glorified Him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27:26-31, 51-54;</a:t>
            </a: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15:39; Luke 23:47</a:t>
            </a:r>
          </a:p>
        </p:txBody>
      </p:sp>
    </p:spTree>
    <p:extLst>
      <p:ext uri="{BB962C8B-B14F-4D97-AF65-F5344CB8AC3E}">
        <p14:creationId xmlns:p14="http://schemas.microsoft.com/office/powerpoint/2010/main" val="1469391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They Believed—Do You?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288398"/>
            <a:ext cx="9184295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36713" y="1769162"/>
            <a:ext cx="112047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8:5-10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5  Now when Jesus had entered Capernaum, a centurion came to Him, pleading with Him,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saying, "Lord, my servant is lying at home paralyzed, dreadfully tormented."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And Jesus said to him, "I will come and heal him."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The centurion answered and said, "Lord, I am not worthy that You should come under my roof. But only speak a word, and my servant will be healed.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For I also am a man under authority, having soldiers under me. And I say to this one, 'Go,' and he goes; and to another, 'Come,' and he comes; and to my servant, 'Do this,' and he does it."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When Jesus heard it, He marveled, and said to those who followed, "Assuredly, I say to you, I have not found such great faith, not even in Israel! 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000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8:5-10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5  Now when Jesus had entered Capernaum, a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centurion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came to Him, pleading with Him,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saying, "Lord, my servant is lying at home paralyzed, dreadfully tormented."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And Jesus said to him, "I will come and heal him."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The centurion answered and said, "Lord, I am not worthy that You should come under my roof. But only speak a word, and my servant will be healed.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For I also am a man under authority, having soldiers under me. And I say to this one, 'Go,' and he goes; and to another, 'Come,' and he comes; and to my servant, 'Do this,' and he does it."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When Jesus heard it, He marveled, and said to those who followed, "Assuredly, I say to you, I have not found such great faith, not even in Israel! 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8:5-10;  Luke 7:1-10</a:t>
            </a:r>
          </a:p>
        </p:txBody>
      </p:sp>
    </p:spTree>
    <p:extLst>
      <p:ext uri="{BB962C8B-B14F-4D97-AF65-F5344CB8AC3E}">
        <p14:creationId xmlns:p14="http://schemas.microsoft.com/office/powerpoint/2010/main" val="3053133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8:5-10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5  Now when Jesus had entered Capernaum, a centurion came to Him, pleading with Him,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saying, "Lord,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servant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lying at home paralyzed, dreadfully tormented."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And Jesus said to him, "I will come and heal him."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The centurion answered and said, "Lord, I am not worthy that You should come under my roof. But only speak a word, and my servant will be healed.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For I also am a man under authority, having soldiers under me. And I say to this one, 'Go,' and he goes; and to another, 'Come,' and he comes; and to my servant, 'Do this,' and he does it."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When Jesus heard it, He marveled, and said to those who followed, "Assuredly, I say to you, I have not found such great faith, not even in Israel! 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compassionate centurion</a:t>
            </a: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8:5-10;  Luke 7:1-10</a:t>
            </a:r>
          </a:p>
        </p:txBody>
      </p:sp>
    </p:spTree>
    <p:extLst>
      <p:ext uri="{BB962C8B-B14F-4D97-AF65-F5344CB8AC3E}">
        <p14:creationId xmlns:p14="http://schemas.microsoft.com/office/powerpoint/2010/main" val="252747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8:5-10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5  Now when Jesus had entered Capernaum, a centurion came to Him, pleading with Him,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saying, "Lord, my servant is lying at home paralyzed, dreadfully tormented."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And Jesus said to him, "I will come and heal him."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The centurion answered and said, "Lord, I am not worthy that You should come under my roof. But only speak a word, and my servant will be healed.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For I also am a man under authority, having soldiers under me. And I say to this one, 'Go,' and he goes; and to another, 'Come,' and he comes; and to my servant, 'Do this,' and he does it."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When Jesus heard it, He marveled, and said to those who followed, "Assuredly, I say to you, I have not found such great faith, not even in Israel! 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compassionate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loved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8:5-10;  Luke 7:1-10</a:t>
            </a:r>
          </a:p>
        </p:txBody>
      </p:sp>
    </p:spTree>
    <p:extLst>
      <p:ext uri="{BB962C8B-B14F-4D97-AF65-F5344CB8AC3E}">
        <p14:creationId xmlns:p14="http://schemas.microsoft.com/office/powerpoint/2010/main" val="3994571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8:5-10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5  Now when Jesus had entered Capernaum, a centurion came to Him, pleading with Him,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saying, "Lord, my servant is lying at home paralyzed, dreadfully tormented."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And Jesus said to him, "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come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heal him."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The centurion answered and said, "Lord,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am not worthy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that You should come under my roof. But only speak a word, and my servant will be healed.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For I also am a man under authority, having soldiers under me. And I say to this one, 'Go,' and he goes; and to another, 'Come,' and he comes; and to my servant, 'Do this,' and he does it."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When Jesus heard it, He marveled, and said to those who followed, "Assuredly, I say to you, I have not found such great faith, not even in Israel! 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compassionate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loved centurion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humble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8:5-10;  Luke 7:1-10</a:t>
            </a:r>
          </a:p>
        </p:txBody>
      </p:sp>
    </p:spTree>
    <p:extLst>
      <p:ext uri="{BB962C8B-B14F-4D97-AF65-F5344CB8AC3E}">
        <p14:creationId xmlns:p14="http://schemas.microsoft.com/office/powerpoint/2010/main" val="37526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8:5-10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5  Now when Jesus had entered Capernaum, a centurion came to Him, pleading with Him,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saying, "Lord, my servant is lying at home paralyzed, dreadfully tormented."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And Jesus said to him, "I will come and heal him."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The centurion answered and said, "Lord, I am not worthy that You should come under my roof. But only speak a word, and my servant will be healed.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For I also am a man under authority, having soldiers under me. And I say to this one, 'Go,' and he goes; and to another, 'Come,' and he comes; and to my servant, 'Do this,' and he does it."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When Jesus heard it, He marveled, and said to those who followed, "Assuredly, I say to you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 have not found such great faith, not even in Israel! </a:t>
            </a:r>
            <a:endParaRPr lang="en-US" sz="22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compassionate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loved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humble centurion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centurion with faith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8:5-10;  Luke 7:1-10</a:t>
            </a:r>
          </a:p>
        </p:txBody>
      </p:sp>
    </p:spTree>
    <p:extLst>
      <p:ext uri="{BB962C8B-B14F-4D97-AF65-F5344CB8AC3E}">
        <p14:creationId xmlns:p14="http://schemas.microsoft.com/office/powerpoint/2010/main" val="2214848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27:26-31, 51-54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27  Then the soldiers of the governor took Jesus into the Praetorium and gathered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whole garrison around Him.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28  And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stripped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Him and put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scarlet robe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Him.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When they had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twisted a crown of thorns,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put it on His head, and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reed in His right hand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And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bowed the knee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Him and mocked Him, saying, "Hail, King of the Jews!"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30  Then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spat on Him,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took the reed and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struck Him on the head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31  And when they had mocked Him, they took the robe off Him, put His own clothes on Him, and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led Him away to be crucified.</a:t>
            </a:r>
            <a:endParaRPr lang="en-US" sz="23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mocked by soldiers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27:26-31, 51-54;</a:t>
            </a: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15:39; Luke 23:47</a:t>
            </a:r>
          </a:p>
        </p:txBody>
      </p:sp>
    </p:spTree>
    <p:extLst>
      <p:ext uri="{BB962C8B-B14F-4D97-AF65-F5344CB8AC3E}">
        <p14:creationId xmlns:p14="http://schemas.microsoft.com/office/powerpoint/2010/main" val="4248667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Pagans Who Believed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033673"/>
            <a:ext cx="6662529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27:26-31, 51-54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27  Then the soldiers of the governor took Jesus into the Praetorium and gathered the whole garrison around Him.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28  And they stripped Him and put a scarlet robe on Him.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When they had twisted a crown of thorns, they put it on His head, and a reed in His right hand. And they bowed the knee before Him and mocked Him, saying, "Hail, King of the Jews!"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30  Then they spat on Him, and took the reed and struck Him on the head.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31  And when they had mocked Him, they took the robe off Him, put His own clothes on Him, and led Him away to be crucified.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mocked by soldiers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Likely seen by centurion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Matt. 27:26-31, 51-54;</a:t>
            </a:r>
          </a:p>
          <a:p>
            <a:pPr algn="ctr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15:39; Luke 23:47</a:t>
            </a:r>
          </a:p>
        </p:txBody>
      </p:sp>
    </p:spTree>
    <p:extLst>
      <p:ext uri="{BB962C8B-B14F-4D97-AF65-F5344CB8AC3E}">
        <p14:creationId xmlns:p14="http://schemas.microsoft.com/office/powerpoint/2010/main" val="1018084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11970</TotalTime>
  <Words>2258</Words>
  <Application>Microsoft Office PowerPoint</Application>
  <PresentationFormat>Widescreen</PresentationFormat>
  <Paragraphs>253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</vt:lpstr>
      <vt:lpstr>Office Theme</vt:lpstr>
      <vt:lpstr>Two Pagans Who Believed</vt:lpstr>
      <vt:lpstr> Two Pagans Who Believed</vt:lpstr>
      <vt:lpstr> Two Pagans Who Believed</vt:lpstr>
      <vt:lpstr> Two Pagans Who Believed</vt:lpstr>
      <vt:lpstr> Two Pagans Who Believed</vt:lpstr>
      <vt:lpstr> Two Pagans Who Believed</vt:lpstr>
      <vt:lpstr> Two Pagans Who Believed</vt:lpstr>
      <vt:lpstr> Two Pagans Who Believed</vt:lpstr>
      <vt:lpstr> Two Pagans Who Believed</vt:lpstr>
      <vt:lpstr> Two Pagans Who Believed</vt:lpstr>
      <vt:lpstr> Two Pagans Who Believed</vt:lpstr>
      <vt:lpstr> Two Pagans Who Believed</vt:lpstr>
      <vt:lpstr> Two Pagans Who Believed</vt:lpstr>
      <vt:lpstr> Two Pagans Who Believed</vt:lpstr>
      <vt:lpstr> Two Pagans Who Believed</vt:lpstr>
      <vt:lpstr>They Believed—Do You?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170</cp:revision>
  <cp:lastPrinted>2023-01-15T21:56:59Z</cp:lastPrinted>
  <dcterms:modified xsi:type="dcterms:W3CDTF">2023-01-15T22:47:50Z</dcterms:modified>
</cp:coreProperties>
</file>