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7DA3-47D5-A47E-E929-7D0EFCB58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76891-0B39-66B7-DCB5-E56B32C30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3866-6490-65A4-1AFA-0D6AE527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D5909-FE8C-FFAB-FBC2-1B312F04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75CF-E62C-C347-3BF9-EB56026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058121C-3523-E66A-A44A-2DB88BC474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72B51-BBCF-ADD4-4341-A116A85C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6872A-553A-34E9-78EC-6D2AB47A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9F130-1614-B7F1-70B9-C5AD1EA3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8794-CA97-D7A2-1C0F-6673D84A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E7CD-694E-71A0-68E6-C6B29CD1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62F53-B10D-6F61-7F4D-6BDFDA0E8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56297-2C9B-D3F7-BB65-4AFE8B04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3E42C-AA42-A9E7-3869-76574E1D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94662-CCF3-91D5-ACE8-2A242EC8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A390-8D36-F74B-2312-F2657F33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49145-0D87-AE03-2BB6-B3F4562E6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EE84E-FC40-A257-A72D-669141C30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C1FA3-8F76-2A61-C267-A4C52A6F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7D8E-4DD6-2326-A833-96E98562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A975C-D27D-7A7B-43F6-5F8B34CE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26A2-FC28-D9CB-BE22-AE00128A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C8860-04DC-2AFF-E7C7-331B7A0DB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D1C80-A17F-D3E4-7D7B-DB6870F2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3B8DA-381C-6C6C-94AC-27D562EF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DB4F-B87F-9A38-6060-C66B268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5DA88-78B6-790F-7713-90033C827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EE6-DA44-D217-98E2-3D06577B7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7850-EB21-54BC-279B-A9EDB830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33B8-4FE6-F19A-8D33-45DBC0B6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358C-517C-EA58-1545-D3FEC7A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3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7DA3-47D5-A47E-E929-7D0EFCB58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76891-0B39-66B7-DCB5-E56B32C30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D3866-6490-65A4-1AFA-0D6AE527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D5909-FE8C-FFAB-FBC2-1B312F04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75CF-E62C-C347-3BF9-EB56026C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193E6FC-37A6-9C23-12F4-CD36D4A34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7287D93-90CE-41F6-6C0F-842C3991B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50C5D88-8887-044F-040D-E85180B35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318F-7E21-BA87-7A43-A119F50B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2" y="235721"/>
            <a:ext cx="11718325" cy="5506051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52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B9E6E2D-6827-0168-FF2F-EC5D24A61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2E9D26C-EC56-0FCB-7CCE-9A759C467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318F-7E21-BA87-7A43-A119F50B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2" y="235721"/>
            <a:ext cx="11718325" cy="5506051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281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7287D93-90CE-41F6-6C0F-842C3991B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6EDF3-5574-C008-C18B-9F884090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318F-7E21-BA87-7A43-A119F50B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5" y="1825625"/>
            <a:ext cx="11755395" cy="4351338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93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164C-0CA5-115D-2BE7-CFC39FB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42EDA-F258-BD1F-CAA2-BB4031A4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6F7BE-EFF1-4011-3DF7-9720E0E0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4B69-47CC-C3E8-0AAF-68011B7B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77C7-0857-1EEE-5319-3EF1E7C9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2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57AB-72DF-CA0B-7061-82295B78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A6F4-1BFC-CD3B-1758-DC87D59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58C8-4A86-7887-5209-C967D201C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C1A16-8A9A-07CC-CF6B-595AA0E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E4258-7FD1-9A35-3FC7-FACCA4A6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7B587-F4B2-EB64-37B9-E5ED461C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2932-1A65-5C7D-374E-EE9F22C6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488E5-3442-47DB-FB85-6C1D72770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B6B1C-A3F2-9938-08B0-628080B31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68DA-2990-E7CD-3CA9-6CBCD06E1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5464B-C1C1-52A9-BD93-43DD35E4E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244B-A899-1933-C2B5-EAA8BC2F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E667D-C54A-0BA0-C354-3084D844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DC047C-CFED-3B7B-01DE-2DB7F779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6759-EA04-88F1-CA9C-D8C2A678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DD208-7FBE-B3EA-2686-D6C80BA9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A91A6-5268-E0E8-4D49-E5D50E9D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5A06A-D821-09B9-F0E8-02F925C4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A66D5-C82D-D087-6E44-B5C5DE74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C4796-129A-DDAB-CDED-01697774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2B5C2-43BD-7BB4-9602-F4DF79DB0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B854-2213-4905-B172-C53E44329EC3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EE8F-BAC4-68C6-17CB-A0E6B72A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F99C7-EF4D-3D03-FC57-D751A6A0E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D725-F303-4E4C-9932-33D10169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D56BECC-671D-B117-171F-CE5A09110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C45952C-C7CB-75D0-3F83-944F3FBB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1" t="38300" r="34410" b="44575"/>
          <a:stretch/>
        </p:blipFill>
        <p:spPr>
          <a:xfrm>
            <a:off x="4195482" y="2626660"/>
            <a:ext cx="3801036" cy="117437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5BE7260-7F70-AF69-0413-7CC017B70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D88D11-6966-A25D-D282-1DA14137783D}"/>
              </a:ext>
            </a:extLst>
          </p:cNvPr>
          <p:cNvSpPr/>
          <p:nvPr/>
        </p:nvSpPr>
        <p:spPr>
          <a:xfrm>
            <a:off x="510989" y="4583166"/>
            <a:ext cx="1180652" cy="322729"/>
          </a:xfrm>
          <a:prstGeom prst="rect">
            <a:avLst/>
          </a:prstGeom>
          <a:solidFill>
            <a:srgbClr val="0C5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6D624-CFE7-F4A2-6BA7-9EA75CDCEB10}"/>
              </a:ext>
            </a:extLst>
          </p:cNvPr>
          <p:cNvSpPr/>
          <p:nvPr/>
        </p:nvSpPr>
        <p:spPr>
          <a:xfrm>
            <a:off x="510987" y="2895779"/>
            <a:ext cx="1619565" cy="322729"/>
          </a:xfrm>
          <a:prstGeom prst="rect">
            <a:avLst/>
          </a:prstGeom>
          <a:solidFill>
            <a:srgbClr val="0C5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CF9DF-BBC6-D2C9-9855-C3E8035A7D1E}"/>
              </a:ext>
            </a:extLst>
          </p:cNvPr>
          <p:cNvSpPr/>
          <p:nvPr/>
        </p:nvSpPr>
        <p:spPr>
          <a:xfrm>
            <a:off x="510989" y="1600379"/>
            <a:ext cx="1253804" cy="322729"/>
          </a:xfrm>
          <a:prstGeom prst="rect">
            <a:avLst/>
          </a:prstGeom>
          <a:solidFill>
            <a:srgbClr val="0C5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E12AD1-E387-904E-11BC-D36570FD7DC6}"/>
              </a:ext>
            </a:extLst>
          </p:cNvPr>
          <p:cNvSpPr/>
          <p:nvPr/>
        </p:nvSpPr>
        <p:spPr>
          <a:xfrm>
            <a:off x="510988" y="295835"/>
            <a:ext cx="2205317" cy="322729"/>
          </a:xfrm>
          <a:prstGeom prst="rect">
            <a:avLst/>
          </a:prstGeom>
          <a:solidFill>
            <a:srgbClr val="0C5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CF5DE-2352-F195-0635-F09577419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PROHIBITIONS</a:t>
            </a:r>
            <a:r>
              <a:rPr lang="en-US" dirty="0"/>
              <a:t> </a:t>
            </a:r>
            <a:r>
              <a:rPr lang="en-US" sz="2400" b="0" dirty="0"/>
              <a:t>(there are 2)</a:t>
            </a:r>
          </a:p>
          <a:p>
            <a:pPr lvl="1"/>
            <a:r>
              <a:rPr lang="en-US" dirty="0"/>
              <a:t>Fear not at all (Gen. 15:1; Jas. 1:5-8; 1 John 4:18)</a:t>
            </a:r>
          </a:p>
          <a:p>
            <a:pPr lvl="1"/>
            <a:r>
              <a:rPr lang="en-US" dirty="0"/>
              <a:t>Gaze not about in anxiety (Matt. 6:25-34; Phil. 4:6-7)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PROOFS</a:t>
            </a:r>
            <a:r>
              <a:rPr lang="en-US" dirty="0"/>
              <a:t> </a:t>
            </a:r>
            <a:r>
              <a:rPr lang="en-US" sz="2400" b="0" dirty="0"/>
              <a:t>(there are 2)</a:t>
            </a:r>
          </a:p>
          <a:p>
            <a:pPr lvl="1"/>
            <a:r>
              <a:rPr lang="en-US" dirty="0"/>
              <a:t>God is with you (Josh. 1:5; Heb. 13:5; Psa. 118:6; 124:2-3)</a:t>
            </a:r>
          </a:p>
          <a:p>
            <a:pPr lvl="1"/>
            <a:r>
              <a:rPr lang="en-US" dirty="0"/>
              <a:t>God is your God (Deut. 6:4; Mark 12:29+32; Psa. 56:11; Rom. 8:31)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PROMISES</a:t>
            </a:r>
            <a:r>
              <a:rPr lang="en-US" dirty="0"/>
              <a:t> </a:t>
            </a:r>
            <a:r>
              <a:rPr lang="en-US" sz="2400" b="0" dirty="0"/>
              <a:t>(there are 3)</a:t>
            </a:r>
          </a:p>
          <a:p>
            <a:pPr lvl="1"/>
            <a:r>
              <a:rPr lang="en-US" dirty="0"/>
              <a:t>I will strengthen you (Psa. 27:1; Eph. 6:10) </a:t>
            </a:r>
          </a:p>
          <a:p>
            <a:pPr lvl="1"/>
            <a:r>
              <a:rPr lang="en-US" dirty="0"/>
              <a:t>I will help you (Psa. 121:1-8; 46:1; Heb. 4:16; 13:6)</a:t>
            </a:r>
          </a:p>
          <a:p>
            <a:pPr lvl="1"/>
            <a:r>
              <a:rPr lang="en-US" dirty="0"/>
              <a:t>I will uphold you (Job 1:10; Jude 24; 2 Pet. 1:10)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bg1"/>
                </a:solidFill>
              </a:rPr>
              <a:t>POWER</a:t>
            </a:r>
            <a:r>
              <a:rPr lang="en-US" dirty="0"/>
              <a:t> </a:t>
            </a:r>
            <a:r>
              <a:rPr lang="en-US" sz="2400" b="0" dirty="0"/>
              <a:t>(there is 1)</a:t>
            </a:r>
          </a:p>
          <a:p>
            <a:pPr lvl="1"/>
            <a:r>
              <a:rPr lang="en-US" dirty="0"/>
              <a:t>God’s righteous right hand (Ex. 15:6; Psa. 18:35; 20:6; 63:8; 89:13; 118:16)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2022-12-29T02:16:54Z</dcterms:created>
  <dcterms:modified xsi:type="dcterms:W3CDTF">2023-01-01T22:40:23Z</dcterms:modified>
</cp:coreProperties>
</file>