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1838" r:id="rId2"/>
    <p:sldId id="1777" r:id="rId3"/>
    <p:sldId id="1829" r:id="rId4"/>
    <p:sldId id="1831" r:id="rId5"/>
    <p:sldId id="1836" r:id="rId6"/>
    <p:sldId id="1832" r:id="rId7"/>
    <p:sldId id="1812" r:id="rId8"/>
    <p:sldId id="1835" r:id="rId9"/>
    <p:sldId id="1825" r:id="rId10"/>
    <p:sldId id="1837" r:id="rId11"/>
    <p:sldId id="1833" r:id="rId12"/>
    <p:sldId id="1834" r:id="rId13"/>
    <p:sldId id="1809" r:id="rId14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576"/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76" y="108"/>
      </p:cViewPr>
      <p:guideLst>
        <p:guide orient="horz" pos="21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4189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4704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88664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5533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8282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4689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90369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7220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777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2493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4445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9219E4EA-C7D1-CD2D-3DAA-C21CCE879D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789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19645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682947" y="1769165"/>
            <a:ext cx="3919329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Therefore,     my beloved brethren, be steadfast, im-movable, always abounding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4" y="1779104"/>
            <a:ext cx="620201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Always ABOUNDING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abounding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abounding</a:t>
            </a: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B12B473-25B8-B26D-0AB0-3D7B38A5F045}"/>
              </a:ext>
            </a:extLst>
          </p:cNvPr>
          <p:cNvSpPr/>
          <p:nvPr/>
        </p:nvSpPr>
        <p:spPr>
          <a:xfrm>
            <a:off x="9889434" y="2878408"/>
            <a:ext cx="1881807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00211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19645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682947" y="1769165"/>
            <a:ext cx="3919329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Therefore,     my beloved brethren, be steadfast, im-movable, always abounding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4" y="1769165"/>
            <a:ext cx="620201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of the Lord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Definition of work of the Lord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work of the Lord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B12B473-25B8-B26D-0AB0-3D7B38A5F045}"/>
              </a:ext>
            </a:extLst>
          </p:cNvPr>
          <p:cNvSpPr/>
          <p:nvPr/>
        </p:nvSpPr>
        <p:spPr>
          <a:xfrm>
            <a:off x="8701707" y="3387588"/>
            <a:ext cx="2900569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15616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19645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682947" y="1769165"/>
            <a:ext cx="3919329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Therefore,     my beloved brethren, be steadfast, im-movable, always abounding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4" y="1769165"/>
            <a:ext cx="620201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 is not in vain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Definition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labor is not in vain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labor is not in vain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B12B473-25B8-B26D-0AB0-3D7B38A5F045}"/>
              </a:ext>
            </a:extLst>
          </p:cNvPr>
          <p:cNvSpPr/>
          <p:nvPr/>
        </p:nvSpPr>
        <p:spPr>
          <a:xfrm>
            <a:off x="7682947" y="4528304"/>
            <a:ext cx="1881807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37963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Entrance Into the Lord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89722" y="1796492"/>
            <a:ext cx="1101255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54  So when this corruptible has put on incorruption, and this mortal has put on immortality, then shall be brought to pass the saying that is written: "Death is swallowed up in victory." </a:t>
            </a:r>
          </a:p>
          <a:p>
            <a:pPr marR="0" algn="just" rtl="0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55  "O Death, Where is your Sting? O Hades, where is your victory?" </a:t>
            </a:r>
          </a:p>
          <a:p>
            <a:pPr marR="0" algn="just" rtl="0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56  The sting of death is sin, and the strength of sin is the law. </a:t>
            </a:r>
          </a:p>
          <a:p>
            <a:pPr marR="0" algn="just" rtl="0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57  But thanks be to God, who gives us the victory through our Lord Jesus Christ. </a:t>
            </a:r>
          </a:p>
          <a:p>
            <a:pPr marR="0" algn="just" rtl="0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  Therefore, my beloved brethren, be steadfast, immovable, always abounding in the work of the Lord, knowing that your labor is not in vain in the Lord. 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6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682947" y="1769165"/>
            <a:ext cx="3919329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Therefore, my beloved brethren, be steadfast, im-movable, always abounding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4926B02-D6F1-ED29-F421-A8A54134FCAA}"/>
              </a:ext>
            </a:extLst>
          </p:cNvPr>
          <p:cNvSpPr/>
          <p:nvPr/>
        </p:nvSpPr>
        <p:spPr>
          <a:xfrm>
            <a:off x="7981121" y="1769166"/>
            <a:ext cx="2345636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4" y="1769165"/>
            <a:ext cx="620201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What’s is “there-for”</a:t>
            </a:r>
          </a:p>
        </p:txBody>
      </p:sp>
    </p:spTree>
    <p:extLst>
      <p:ext uri="{BB962C8B-B14F-4D97-AF65-F5344CB8AC3E}">
        <p14:creationId xmlns:p14="http://schemas.microsoft.com/office/powerpoint/2010/main" val="397300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682947" y="1769165"/>
            <a:ext cx="3919329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Therefore, my beloved brethren, be steadfast, im-movable, always abounding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4926B02-D6F1-ED29-F421-A8A54134FCAA}"/>
              </a:ext>
            </a:extLst>
          </p:cNvPr>
          <p:cNvSpPr/>
          <p:nvPr/>
        </p:nvSpPr>
        <p:spPr>
          <a:xfrm>
            <a:off x="7981121" y="1769166"/>
            <a:ext cx="2345636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4" y="1769165"/>
            <a:ext cx="62020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What’s is “there-for”</a:t>
            </a: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than 50 verses about resurrection</a:t>
            </a: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 of it—2 or 3  VS  500</a:t>
            </a:r>
          </a:p>
        </p:txBody>
      </p:sp>
    </p:spTree>
    <p:extLst>
      <p:ext uri="{BB962C8B-B14F-4D97-AF65-F5344CB8AC3E}">
        <p14:creationId xmlns:p14="http://schemas.microsoft.com/office/powerpoint/2010/main" val="332621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682947" y="1769165"/>
            <a:ext cx="3919329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Therefore, my beloved brethren, be steadfast, im-movable, always abounding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4926B02-D6F1-ED29-F421-A8A54134FCAA}"/>
              </a:ext>
            </a:extLst>
          </p:cNvPr>
          <p:cNvSpPr/>
          <p:nvPr/>
        </p:nvSpPr>
        <p:spPr>
          <a:xfrm>
            <a:off x="7981121" y="1769166"/>
            <a:ext cx="2345636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4" y="1769165"/>
            <a:ext cx="620201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What’s is “there-for”</a:t>
            </a: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than 50 verses about resurrection</a:t>
            </a: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 of it—2 or 3  VS  500</a:t>
            </a: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Truths verified by the resurrection</a:t>
            </a:r>
          </a:p>
        </p:txBody>
      </p:sp>
    </p:spTree>
    <p:extLst>
      <p:ext uri="{BB962C8B-B14F-4D97-AF65-F5344CB8AC3E}">
        <p14:creationId xmlns:p14="http://schemas.microsoft.com/office/powerpoint/2010/main" val="237598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682947" y="1769165"/>
            <a:ext cx="3919329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Therefore, my beloved brethren, be steadfast, im-movable, always abounding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4926B02-D6F1-ED29-F421-A8A54134FCAA}"/>
              </a:ext>
            </a:extLst>
          </p:cNvPr>
          <p:cNvSpPr/>
          <p:nvPr/>
        </p:nvSpPr>
        <p:spPr>
          <a:xfrm>
            <a:off x="7981121" y="1769166"/>
            <a:ext cx="2345636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4" y="1769165"/>
            <a:ext cx="620201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What’s is “there-for”</a:t>
            </a: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than 50 verses about resurrection</a:t>
            </a: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Evidence of it—2 or 3  VS  500</a:t>
            </a: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Truths verified by the resurrection</a:t>
            </a:r>
          </a:p>
          <a:p>
            <a:pPr marL="36576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glorious resurrection described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88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682947" y="1769165"/>
            <a:ext cx="3919329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Therefore, my beloved brethren, be steadfast, im-movable, always abounding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4926B02-D6F1-ED29-F421-A8A54134FCAA}"/>
              </a:ext>
            </a:extLst>
          </p:cNvPr>
          <p:cNvSpPr/>
          <p:nvPr/>
        </p:nvSpPr>
        <p:spPr>
          <a:xfrm>
            <a:off x="8756375" y="2365513"/>
            <a:ext cx="2345636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3F26F-199E-2C94-A26E-6A92A8BDFD4B}"/>
              </a:ext>
            </a:extLst>
          </p:cNvPr>
          <p:cNvSpPr txBox="1"/>
          <p:nvPr/>
        </p:nvSpPr>
        <p:spPr>
          <a:xfrm>
            <a:off x="636104" y="1769165"/>
            <a:ext cx="620201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Steadfast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steadfast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steadfast</a:t>
            </a:r>
          </a:p>
        </p:txBody>
      </p:sp>
    </p:spTree>
    <p:extLst>
      <p:ext uri="{BB962C8B-B14F-4D97-AF65-F5344CB8AC3E}">
        <p14:creationId xmlns:p14="http://schemas.microsoft.com/office/powerpoint/2010/main" val="329437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193262-60B9-DAC9-3E15-CA4C5B1591B6}"/>
              </a:ext>
            </a:extLst>
          </p:cNvPr>
          <p:cNvSpPr txBox="1"/>
          <p:nvPr/>
        </p:nvSpPr>
        <p:spPr>
          <a:xfrm>
            <a:off x="7636565" y="1769165"/>
            <a:ext cx="3919331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 Therefore,  my  be-   loved brethren, be steadfast, immovable, always abound-</a:t>
            </a:r>
            <a:r>
              <a:rPr lang="en-US" sz="2400" b="1" u="none" strike="noStrike" baseline="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3" y="206392"/>
            <a:ext cx="9247543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4926B02-D6F1-ED29-F421-A8A54134FCAA}"/>
              </a:ext>
            </a:extLst>
          </p:cNvPr>
          <p:cNvSpPr/>
          <p:nvPr/>
        </p:nvSpPr>
        <p:spPr>
          <a:xfrm>
            <a:off x="7273664" y="2951922"/>
            <a:ext cx="2345637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3F26F-199E-2C94-A26E-6A92A8BDFD4B}"/>
              </a:ext>
            </a:extLst>
          </p:cNvPr>
          <p:cNvSpPr txBox="1"/>
          <p:nvPr/>
        </p:nvSpPr>
        <p:spPr>
          <a:xfrm>
            <a:off x="636101" y="1769165"/>
            <a:ext cx="620202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Immovable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of immovable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immovable</a:t>
            </a:r>
          </a:p>
        </p:txBody>
      </p:sp>
    </p:spTree>
    <p:extLst>
      <p:ext uri="{BB962C8B-B14F-4D97-AF65-F5344CB8AC3E}">
        <p14:creationId xmlns:p14="http://schemas.microsoft.com/office/powerpoint/2010/main" val="234631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1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A Favorite Verse—1 Cor. 15:58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7682947" y="1769165"/>
            <a:ext cx="3919329" cy="406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58  Therefore,     my beloved brethren, be steadfast, im-movable, always abounding in the work of the Lord, knowing that your labor is not in vain in the Lord. </a:t>
            </a:r>
          </a:p>
          <a:p>
            <a:pPr marR="0" algn="just" rtl="0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1 Cor. 15:58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36104" y="1779104"/>
            <a:ext cx="620201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bg1"/>
              </a:buClr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ALWAYS abounding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always</a:t>
            </a:r>
          </a:p>
          <a:p>
            <a:pPr marL="285750" indent="-28575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always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B12B473-25B8-B26D-0AB0-3D7B38A5F045}"/>
              </a:ext>
            </a:extLst>
          </p:cNvPr>
          <p:cNvSpPr/>
          <p:nvPr/>
        </p:nvSpPr>
        <p:spPr>
          <a:xfrm>
            <a:off x="8617225" y="2868469"/>
            <a:ext cx="1881807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38463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8748</TotalTime>
  <Words>881</Words>
  <Application>Microsoft Office PowerPoint</Application>
  <PresentationFormat>Widescreen</PresentationFormat>
  <Paragraphs>90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Office Theme</vt:lpstr>
      <vt:lpstr>PowerPoint Presentation</vt:lpstr>
      <vt:lpstr> A Favorite Verse—1 Cor. 15:58</vt:lpstr>
      <vt:lpstr> A Favorite Verse—1 Cor. 15:58</vt:lpstr>
      <vt:lpstr> A Favorite Verse—1 Cor. 15:58</vt:lpstr>
      <vt:lpstr> A Favorite Verse—1 Cor. 15:58</vt:lpstr>
      <vt:lpstr> A Favorite Verse—1 Cor. 15:58</vt:lpstr>
      <vt:lpstr> A Favorite Verse—1 Cor. 15:58</vt:lpstr>
      <vt:lpstr> A Favorite Verse—1 Cor. 15:58</vt:lpstr>
      <vt:lpstr> A Favorite Verse—1 Cor. 15:58</vt:lpstr>
      <vt:lpstr> A Favorite Verse—1 Cor. 15:58</vt:lpstr>
      <vt:lpstr> A Favorite Verse—1 Cor. 15:58</vt:lpstr>
      <vt:lpstr> A Favorite Verse—1 Cor. 15:58</vt:lpstr>
      <vt:lpstr>Entrance Into the Lord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166</cp:revision>
  <cp:lastPrinted>2022-12-04T12:42:58Z</cp:lastPrinted>
  <dcterms:modified xsi:type="dcterms:W3CDTF">2023-01-02T20:06:50Z</dcterms:modified>
</cp:coreProperties>
</file>