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57" r:id="rId4"/>
    <p:sldId id="271" r:id="rId5"/>
    <p:sldId id="272" r:id="rId6"/>
    <p:sldId id="279" r:id="rId7"/>
    <p:sldId id="273" r:id="rId8"/>
    <p:sldId id="274" r:id="rId9"/>
    <p:sldId id="270" r:id="rId10"/>
    <p:sldId id="277" r:id="rId11"/>
    <p:sldId id="275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6" r:id="rId25"/>
    <p:sldId id="280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CC85B-B1F2-EE92-97AA-6449DD841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C1737-5EBC-FA68-8333-E3CED2413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4A1BC-1163-BC5D-274C-3228E4B5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5B064-5EC4-76E7-58C3-0AE2315A4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3418B-D835-72DB-5287-301ABD75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959F190-9700-27B8-B0F8-637B90D7A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0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747A-3C1E-0864-02A2-1AE2EDE35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36845-E260-CA0A-9792-9B072658B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9595F-2CA6-0E46-49B4-3127CF90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263E9-44AB-09FC-9B6E-23EA90BF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8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7C42F-0854-647E-996C-276773FB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5A3260-76CF-2F9D-4BEE-B9F55FC47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DADFE-4778-285E-5A75-26AE7DAF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86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074D-A870-7B9B-4E72-459471D20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82CAF-0FAA-83D4-BC75-49C73214C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531CE-639F-FCE6-09A9-A9E53E1FF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038CD-3B5F-4402-F399-AF940CF47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1FDB7-8C1E-A72E-67C8-EBA1D1FE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06FFE-68A6-8ABD-AE15-7C12149F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6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95C7-E1F7-1C51-5CF8-DE3EE5A7B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2B5A1F-226F-0BED-352D-AA56271E7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4309A-F013-B757-2B6A-9E02D857E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E3283-FFED-57E7-4BD7-560E7B35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90FBF-2F50-5BA3-F82F-4F80E156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3B377-DAAB-36A0-5115-DFF9F5F2E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50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0589-C0D6-AB56-001B-789C3729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6F30E-9285-60B7-4D37-77E46B9BF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6E4DD-2D3F-473F-E02C-1C76AA93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DA30-B61D-024A-A648-4056628F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1A4D-104E-65BE-FCDD-DF792E61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1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E4A80-9EF2-D6D8-0389-28DAF88F1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6C054-F597-F745-B9F8-77225E3F0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48F0D-6E4E-809C-3CB8-5F66F1EB1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BD273-6A03-05E4-2747-A1534FD8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DA012-D2BD-3072-CBEA-72402EEA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81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30E3-58B2-4889-9D02-31D352278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28C7E-3FFF-4C0B-AC81-C975C7D9D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9AE43-FE2B-4E5A-AB68-25389AAEF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243E7-9989-46A1-A1CE-B1BC1988C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F7B23-D87B-4FD4-847B-E0042A89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09BEB-DC8F-44D0-B665-E3C1AEFD1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26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CC2F6A8-FE2B-408A-8F91-68F70E433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56A33-F012-4211-9F35-DE09A0688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6" y="1897166"/>
            <a:ext cx="11464895" cy="4741270"/>
          </a:xfrm>
        </p:spPr>
        <p:txBody>
          <a:bodyPr/>
          <a:lstStyle>
            <a:lvl1pPr marL="461963" indent="-46196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80327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811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7E2BA5A-16F1-41C7-9A81-43E68386B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56A33-F012-4211-9F35-DE09A0688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6" y="1897166"/>
            <a:ext cx="11464895" cy="4741270"/>
          </a:xfrm>
        </p:spPr>
        <p:txBody>
          <a:bodyPr/>
          <a:lstStyle>
            <a:lvl1pPr marL="461963" indent="-46196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80327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1159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6F52F3-8CE2-42E0-834F-799388FB3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56A33-F012-4211-9F35-DE09A0688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6" y="1897166"/>
            <a:ext cx="11464895" cy="4741270"/>
          </a:xfrm>
        </p:spPr>
        <p:txBody>
          <a:bodyPr/>
          <a:lstStyle>
            <a:lvl1pPr marL="461963" indent="-46196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80327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017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9B615D5-56BE-43EB-2652-14BCFCE7D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E90138E-8F1C-F153-0592-171D27D97E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20529A-0D4A-94BD-9996-331F85235D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848C-3781-A7C4-DC0A-206EE49A3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56183"/>
            <a:ext cx="11271422" cy="460181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2559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2BD4FF6-9886-49FF-9782-FA90F1EF2D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56A33-F012-4211-9F35-DE09A0688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6" y="1897166"/>
            <a:ext cx="11464895" cy="4741270"/>
          </a:xfrm>
        </p:spPr>
        <p:txBody>
          <a:bodyPr/>
          <a:lstStyle>
            <a:lvl1pPr marL="461963" indent="-46196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80327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059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B53D99-0106-43B0-9682-600043F0F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56A33-F012-4211-9F35-DE09A0688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6" y="1897166"/>
            <a:ext cx="11464895" cy="4741270"/>
          </a:xfrm>
        </p:spPr>
        <p:txBody>
          <a:bodyPr/>
          <a:lstStyle>
            <a:lvl1pPr marL="339725" indent="-339725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1pPr>
            <a:lvl2pPr marL="80327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7070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B031-EABA-4C39-A0FB-F7440C3F9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C5BDF-E33C-4BD5-AEA5-B2D127702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3AEC1-8AB1-4B74-A446-11FDA477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7BCF5-5B5C-422B-9DC4-1F08AD76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6DD23-C5F7-492D-837C-BD1DAB69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10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FA6D-D78E-4345-8C2F-D79C9B90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28B63-D036-4550-ADE5-D265316C2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322AB-4F1A-44C2-B52A-0C45DFA21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02CDA-89CA-43CF-9BC6-A7627C9D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04644-DE9C-4348-8519-8B966BD9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7191F-E619-4D02-9FBC-3D555050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72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5BC1-1018-4B61-8970-6B573B95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B0E0D-B0A5-4EA0-8416-68701C2BA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17835-C564-4915-997C-AF711EF2F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F25C7-3B2F-4844-ADB9-B46CC9AE0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287A1-39FD-4FEE-807F-15E6DE752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B999B-7D81-4D78-B6BC-57651CEE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897C3C-1778-45EA-BC05-59D002A4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E53AF-6BDF-494C-9FB3-528F510B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98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4255-2230-489F-8F22-B5A62CAE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9AAF3-6262-49EF-8129-BA6E1D1B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BE36D-4D71-4ED7-BDEC-BBFAC3445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FFEBE-2023-4566-98E6-27A2CB94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99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5154A9-CE4B-4069-856A-46F6E6A2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DDAD2-3A06-4AB7-8680-504C1861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9FD95-1E41-429B-A768-C6B1BAE5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94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0054D-CA92-46BE-8582-2A94F5E3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41D1D-AA0D-4595-85DA-48BC3DBF5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D5040-278F-4ED1-8BC3-8FF3E0889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8EB7F-938C-4626-9BBD-6E91BE226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974DC-C12B-461F-9B5C-01C0E28E9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9A78C-9775-4C91-9362-E54CBF2C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54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5456-9958-4270-90EA-4612AF85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BAA02-3546-43BF-A79C-B049940379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3BE9A-B812-454C-A59A-89E4E9B96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C98DC-5FE1-4C2A-A43D-69C73346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96962-ECBC-43C8-81A2-DB7357A6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AB83-F7F5-465B-B1C8-7382975B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71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4FDCE-86C6-49EB-A7D8-6FF18DB7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6F90F-8B19-4B87-BB0D-C677F375F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5A0B0-FE55-45BA-976F-48ACB8DA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1EF-4C66-4133-A497-5FC2C6702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F3664-931F-4AA5-82CD-FFBADB6D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8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7992EED-7731-96AF-6831-3AE921373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5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EE9599-419F-418F-92C1-6A5720AC7F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13B2B-A49E-43FA-90ED-0F46A2A3D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046EE-DA27-4352-B531-F73215BA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DFDC7-BAD4-49C4-A456-7F91AC44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578B6-E1F2-4F1F-B273-E9F6C0FC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90E524D-D7D0-B40C-FCAB-1BE4B1FBD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3225A4E-3FD3-28FC-E653-39142F4D7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848C-3781-A7C4-DC0A-206EE49A3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56183"/>
            <a:ext cx="11271422" cy="460181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545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urface with white text&#10;&#10;Description automatically generated with low confidence">
            <a:extLst>
              <a:ext uri="{FF2B5EF4-FFF2-40B4-BE49-F238E27FC236}">
                <a16:creationId xmlns:a16="http://schemas.microsoft.com/office/drawing/2014/main" id="{3E4E56DD-A2AB-622E-69F4-5AC65CAD2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848C-3781-A7C4-DC0A-206EE49A3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97211"/>
            <a:ext cx="11271422" cy="446078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5667E11-6C88-D4ED-CDFC-9D642EEA6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848C-3781-A7C4-DC0A-206EE49A3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218" y="1838227"/>
            <a:ext cx="7107811" cy="501977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/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/>
              </a:defRPr>
            </a:lvl2pPr>
            <a:lvl3pPr>
              <a:defRPr b="1">
                <a:solidFill>
                  <a:schemeClr val="tx1"/>
                </a:solidFill>
                <a:effectLst/>
              </a:defRPr>
            </a:lvl3pPr>
            <a:lvl4pPr>
              <a:defRPr b="1">
                <a:solidFill>
                  <a:schemeClr val="tx1"/>
                </a:solidFill>
                <a:effectLst/>
              </a:defRPr>
            </a:lvl4pPr>
            <a:lvl5pPr>
              <a:defRPr b="1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002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F13DC-07B7-A3F1-7AA6-C9158B36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84F79-008C-1435-A218-4EFF4746F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6EC30-07B5-BE12-7EBE-85B59F79A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670C6-2481-142D-2571-4401E93C1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8847-657F-B1C9-326C-68DBF5BF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8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6BC8-8560-87B2-8123-98FE4D86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4548E-1828-5C41-0555-3ABD1C1B8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26DEF-4760-C031-12DD-B4A5B6070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CC4B5-C039-73BE-7E29-1EE84FF04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9D0AB-7D86-FD1F-1D1D-7BB47BC5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2449-F860-290F-9DCF-875AD927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5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DD8CF-AE10-F5C4-F875-0F6A983C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C4DAB-4DD8-3B04-703A-CA79838A3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1DE0D-C4E9-FD6A-0CF9-CC988BE6A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2E1CF-75B0-E0E6-4BB7-E5E9C4F1D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EAEAD-B632-72B3-C032-995F16CFC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109E6-7338-B6BD-6EBB-C72773DB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5DB46A-E20B-1F13-EA54-03BD4213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1BD32D-D1D6-D114-53AB-9E6CA84B2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3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FD5DC-CEB5-42C0-87D8-1B5F46F6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0341D-B3C4-ACDA-34A9-ADA12E84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8D49-3F1B-FCB1-9BD7-64943D65F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A6915-E208-4F38-9C91-488978460487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A2FE9-08E6-6A47-3496-782723B5C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FBD7B-5B12-187E-BDD9-6B7EA67B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6495-4344-49F7-98D2-D8A7458A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60" r:id="rId4"/>
    <p:sldLayoutId id="2147483678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9429D-72A1-45CE-850B-F65AD8C2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39B4D-6D7E-43A4-8BB8-4DA680BA7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53080-0F21-47F4-8378-8DE7CAE79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54ABF-BEA1-4A81-9456-7AC327F21A0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616E5-6E5C-4B47-B874-8E90227CA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BC51C-A3EF-4338-B162-3B35ED9F8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60EB4-422B-4F6A-8970-8759F4A9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0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9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4075D44F-3CCA-9322-09AA-01DD62EDF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7758" r="3991" b="6424"/>
          <a:stretch/>
        </p:blipFill>
        <p:spPr>
          <a:xfrm>
            <a:off x="1878676" y="16623"/>
            <a:ext cx="8279477" cy="71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2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3466074-18CF-7DA1-7520-E003DC9EB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46BB9D2B-0E92-149F-E8F0-933616109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6" t="25604" r="9144" b="38193"/>
          <a:stretch/>
        </p:blipFill>
        <p:spPr>
          <a:xfrm>
            <a:off x="6107677" y="1470992"/>
            <a:ext cx="4506535" cy="3677477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D153D1F-8E4D-36BE-DC5C-2C6C6A1D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3" t="76233" r="6920" b="11817"/>
          <a:stretch/>
        </p:blipFill>
        <p:spPr>
          <a:xfrm>
            <a:off x="5952421" y="5237921"/>
            <a:ext cx="4661791" cy="11827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28339F-0DD1-D483-0246-14B57BD8B534}"/>
              </a:ext>
            </a:extLst>
          </p:cNvPr>
          <p:cNvSpPr/>
          <p:nvPr/>
        </p:nvSpPr>
        <p:spPr>
          <a:xfrm>
            <a:off x="8138160" y="6493830"/>
            <a:ext cx="457200" cy="162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9D6768-44EE-F6B1-7764-0A386975B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32B2936-1515-FDD0-D0C0-EF33AE513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54D9F61-E260-B18D-7CCE-DB9D70B0F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18116" r="54216" b="36087"/>
          <a:stretch/>
        </p:blipFill>
        <p:spPr>
          <a:xfrm>
            <a:off x="477078" y="119268"/>
            <a:ext cx="6192077" cy="5162789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FF9C2D6-A0AF-F923-D46A-20D0AB448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63333" r="54215" b="18986"/>
          <a:stretch/>
        </p:blipFill>
        <p:spPr>
          <a:xfrm>
            <a:off x="924340" y="3627783"/>
            <a:ext cx="6006330" cy="18983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0784B8E-D339-427B-337E-4E99A82B8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82899" r="54326" b="5652"/>
          <a:stretch/>
        </p:blipFill>
        <p:spPr>
          <a:xfrm>
            <a:off x="924340" y="5401325"/>
            <a:ext cx="6066320" cy="12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6C6FFC-CF97-2F10-163B-61818AD8A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323D708-0602-F829-D517-FDA6D9450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7" t="11348" r="3459" b="34426"/>
          <a:stretch/>
        </p:blipFill>
        <p:spPr>
          <a:xfrm>
            <a:off x="5038927" y="209144"/>
            <a:ext cx="6712085" cy="65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9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able&#10;&#10;Description automatically generated with medium confidence">
            <a:extLst>
              <a:ext uri="{FF2B5EF4-FFF2-40B4-BE49-F238E27FC236}">
                <a16:creationId xmlns:a16="http://schemas.microsoft.com/office/drawing/2014/main" id="{B4BAFEAA-2C51-A04E-1918-B9C59B954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7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E4979A0-C2BA-893E-AA0E-2B29EC13F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27ED6956-7254-8290-F6BF-179744052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11063" r="53409" b="18298"/>
          <a:stretch/>
        </p:blipFill>
        <p:spPr>
          <a:xfrm>
            <a:off x="1577788" y="97277"/>
            <a:ext cx="5498176" cy="67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185A09F-1E90-548C-DA46-E5628D396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0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2358FAC-9818-469F-483E-4CD50C44D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  <p:pic>
        <p:nvPicPr>
          <p:cNvPr id="2" name="Picture 1" descr="Table&#10;&#10;Description automatically generated with medium confidence">
            <a:extLst>
              <a:ext uri="{FF2B5EF4-FFF2-40B4-BE49-F238E27FC236}">
                <a16:creationId xmlns:a16="http://schemas.microsoft.com/office/drawing/2014/main" id="{0C6A2EF9-7946-621C-620D-E4CC89828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4" t="4964" r="3675" b="38582"/>
          <a:stretch/>
        </p:blipFill>
        <p:spPr>
          <a:xfrm>
            <a:off x="4533202" y="204281"/>
            <a:ext cx="6081009" cy="60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2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7C54BAE-3248-5761-1A82-D78442272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5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F801-C33F-287E-84DC-2093D1C44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Bless you (Psa. 119:1-2)</a:t>
            </a:r>
          </a:p>
          <a:p>
            <a:r>
              <a:rPr lang="en-US" dirty="0"/>
              <a:t>Direct you (119:19, 30, 101, 102, 105, 130, 133, 176)</a:t>
            </a:r>
          </a:p>
          <a:p>
            <a:r>
              <a:rPr lang="en-US" dirty="0"/>
              <a:t>Teach you (119:12, 26, 27, 33, 34, 42, 64, 66, 68, 71, 73, 98, 99, 100, 102, </a:t>
            </a:r>
            <a:br>
              <a:rPr lang="en-US" dirty="0"/>
            </a:br>
            <a:r>
              <a:rPr lang="en-US" dirty="0"/>
              <a:t>                    104, 108, 124, 125, 130, 135, 144, 169)</a:t>
            </a:r>
          </a:p>
          <a:p>
            <a:r>
              <a:rPr lang="en-US" dirty="0"/>
              <a:t>Protect you (119:23, 51, 61, 69, 78, 85, 86, 87, 95, 98, 104, 109, 110, 114, </a:t>
            </a:r>
            <a:br>
              <a:rPr lang="en-US" dirty="0"/>
            </a:br>
            <a:r>
              <a:rPr lang="en-US" dirty="0"/>
              <a:t>                       115, 117, 121, 122, 133, 150, 151, 153, 157, 165, 173)</a:t>
            </a:r>
          </a:p>
          <a:p>
            <a:r>
              <a:rPr lang="en-US" dirty="0"/>
              <a:t>Change you (119:37, 59, 60, 67, 101, 176)</a:t>
            </a:r>
          </a:p>
          <a:p>
            <a:r>
              <a:rPr lang="en-US" dirty="0"/>
              <a:t>Save you (119:41, 58, 94, 134, 146, 166, 170, 174)</a:t>
            </a:r>
          </a:p>
          <a:p>
            <a:r>
              <a:rPr lang="en-US" dirty="0"/>
              <a:t>Enliven you (119:50, 77, 93, 144)</a:t>
            </a:r>
          </a:p>
          <a:p>
            <a:r>
              <a:rPr lang="en-US" dirty="0"/>
              <a:t>Mature you (119:15, 23, 27, 48, 78, 97, 99, 148)</a:t>
            </a:r>
          </a:p>
        </p:txBody>
      </p:sp>
    </p:spTree>
    <p:extLst>
      <p:ext uri="{BB962C8B-B14F-4D97-AF65-F5344CB8AC3E}">
        <p14:creationId xmlns:p14="http://schemas.microsoft.com/office/powerpoint/2010/main" val="8657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AE7145C-E429-70DD-B4EB-4E832A784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D323B59-283F-FF48-6D5E-71A98D2BB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FA29B042-DC87-67B7-E420-29CED5CCE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302" r="53696" b="42824"/>
          <a:stretch/>
        </p:blipFill>
        <p:spPr>
          <a:xfrm>
            <a:off x="1577787" y="155643"/>
            <a:ext cx="6837533" cy="64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87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C706E85-4910-0888-93EC-960B9BE04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0"/>
            <a:ext cx="903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8DE9B1-3D4E-F1FB-7053-74A38F0C6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read together (2 Tim. 2:15)</a:t>
            </a:r>
          </a:p>
          <a:p>
            <a:r>
              <a:rPr lang="en-US" dirty="0"/>
              <a:t>Let’s grow together (2 Pet. 3:18)</a:t>
            </a:r>
          </a:p>
          <a:p>
            <a:r>
              <a:rPr lang="en-US" dirty="0"/>
              <a:t>Let’s be transformed together (2 Cor. 3:18)</a:t>
            </a:r>
          </a:p>
          <a:p>
            <a:r>
              <a:rPr lang="en-US" dirty="0"/>
              <a:t>Let’s strive to do this together (Phil. 1:27)</a:t>
            </a:r>
          </a:p>
          <a:p>
            <a:r>
              <a:rPr lang="en-US" dirty="0"/>
              <a:t>Let’s create a habit together (Acts 17:11)</a:t>
            </a:r>
          </a:p>
          <a:p>
            <a:r>
              <a:rPr lang="en-US" dirty="0"/>
              <a:t>Let’s not just make it “part of a day”—</a:t>
            </a:r>
            <a:br>
              <a:rPr lang="en-US" dirty="0"/>
            </a:br>
            <a:r>
              <a:rPr lang="en-US" dirty="0"/>
              <a:t>let’s make it relevant and central to </a:t>
            </a:r>
            <a:br>
              <a:rPr lang="en-US" dirty="0"/>
            </a:br>
            <a:r>
              <a:rPr lang="en-US" dirty="0"/>
              <a:t>who we are and what we do</a:t>
            </a:r>
          </a:p>
        </p:txBody>
      </p:sp>
    </p:spTree>
    <p:extLst>
      <p:ext uri="{BB962C8B-B14F-4D97-AF65-F5344CB8AC3E}">
        <p14:creationId xmlns:p14="http://schemas.microsoft.com/office/powerpoint/2010/main" val="3723389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4861711-1C31-6EC1-7033-D7C4F92CD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9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CED5E-61FF-DD94-9081-0BC8424A5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6" y="2543695"/>
            <a:ext cx="10931986" cy="43143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Believe Jesus is God’s Son – John 8:24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 God – Luke 13:3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to be saved – Galatians 3:27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Live faithfully to the Lord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9775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F801-C33F-287E-84DC-2093D1C44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Purify you (119:9, 11)</a:t>
            </a:r>
          </a:p>
          <a:p>
            <a:r>
              <a:rPr lang="en-US" dirty="0"/>
              <a:t>Encourage you (119:32)</a:t>
            </a:r>
          </a:p>
          <a:p>
            <a:r>
              <a:rPr lang="en-US" dirty="0"/>
              <a:t>Comfort you (119:50, 52, 55, 76, 82, 143, 147, 148)</a:t>
            </a:r>
          </a:p>
          <a:p>
            <a:r>
              <a:rPr lang="en-US" dirty="0"/>
              <a:t>Uphold you (119:86, 92, 116, 117, 148, 173, 175)</a:t>
            </a:r>
          </a:p>
          <a:p>
            <a:r>
              <a:rPr lang="en-US" dirty="0"/>
              <a:t>Calm you (119:165)</a:t>
            </a:r>
          </a:p>
          <a:p>
            <a:r>
              <a:rPr lang="en-US" dirty="0"/>
              <a:t>Wow you (119:18, 27, 129, 161, 162)</a:t>
            </a:r>
          </a:p>
          <a:p>
            <a:r>
              <a:rPr lang="en-US" dirty="0"/>
              <a:t>Captivate you (119:20, 31, 36, 40, 48, 81, 112, 131, 148, 174)</a:t>
            </a:r>
          </a:p>
          <a:p>
            <a:r>
              <a:rPr lang="en-US" dirty="0"/>
              <a:t>Delight you (119:5, 16, 24, 35, 47, 70, 92, 103, 135, 143, 162, 174) </a:t>
            </a:r>
          </a:p>
          <a:p>
            <a:r>
              <a:rPr lang="en-US" dirty="0"/>
              <a:t>Cheer you (119:7, 14, 54, 62, 111, 129, 162, 164, 171, 175)</a:t>
            </a:r>
          </a:p>
          <a:p>
            <a:r>
              <a:rPr lang="en-US" dirty="0"/>
              <a:t>Satisfy you (119:72, 103, 127, 131, 135)</a:t>
            </a:r>
          </a:p>
        </p:txBody>
      </p:sp>
    </p:spTree>
    <p:extLst>
      <p:ext uri="{BB962C8B-B14F-4D97-AF65-F5344CB8AC3E}">
        <p14:creationId xmlns:p14="http://schemas.microsoft.com/office/powerpoint/2010/main" val="979441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F801-C33F-287E-84DC-2093D1C44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Reassure you (119:43, 49, 74, 81, 89, 111, 114, 116, 147, 166)</a:t>
            </a:r>
          </a:p>
          <a:p>
            <a:r>
              <a:rPr lang="en-US" dirty="0"/>
              <a:t>Revive you (119:25, 37, 40, 88, 107, 149, 154, 156, 159)</a:t>
            </a:r>
          </a:p>
          <a:p>
            <a:r>
              <a:rPr lang="en-US" dirty="0"/>
              <a:t>Strengthen you (119:28, 92)</a:t>
            </a:r>
          </a:p>
          <a:p>
            <a:r>
              <a:rPr lang="en-US" dirty="0"/>
              <a:t>Fortify you (119:38, 75, 89, 90, 91, 96, 111, 128, 137, 138, 140, 142, 144,                 </a:t>
            </a:r>
            <a:br>
              <a:rPr lang="en-US" dirty="0"/>
            </a:br>
            <a:r>
              <a:rPr lang="en-US" dirty="0"/>
              <a:t>                      151, 152, 160)</a:t>
            </a:r>
          </a:p>
          <a:p>
            <a:r>
              <a:rPr lang="en-US" dirty="0"/>
              <a:t>Embolden you (119:6, 13, 31, 46, 80, 116, 172) </a:t>
            </a:r>
          </a:p>
          <a:p>
            <a:r>
              <a:rPr lang="en-US" dirty="0"/>
              <a:t>Motivate you (119:4, 32, 60, 106, 112, 117, 129, 145, 146, 166, 168)</a:t>
            </a:r>
          </a:p>
          <a:p>
            <a:r>
              <a:rPr lang="en-US" dirty="0"/>
              <a:t>Move you (119:47, 48, 97, 113, 119, 127, 140, 159, 163, 165, 167)</a:t>
            </a:r>
          </a:p>
          <a:p>
            <a:r>
              <a:rPr lang="en-US" dirty="0"/>
              <a:t>Consume you (119:2, 10, 34, 81, 82, 97, 123, 136, 139, 145, 147, 148, 162)</a:t>
            </a:r>
          </a:p>
        </p:txBody>
      </p:sp>
    </p:spTree>
    <p:extLst>
      <p:ext uri="{BB962C8B-B14F-4D97-AF65-F5344CB8AC3E}">
        <p14:creationId xmlns:p14="http://schemas.microsoft.com/office/powerpoint/2010/main" val="339236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D21EBAD-1F60-34F5-4BCE-4366D102A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t="48727" r="12795" b="31273"/>
          <a:stretch/>
        </p:blipFill>
        <p:spPr>
          <a:xfrm>
            <a:off x="789708" y="3341716"/>
            <a:ext cx="9842269" cy="13716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1291A00-13C2-5D22-91B4-2162FB9AC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F801-C33F-287E-84DC-2093D1C44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wake up every day…which shows you’ve been given life by God</a:t>
            </a:r>
          </a:p>
          <a:p>
            <a:r>
              <a:rPr lang="en-US" dirty="0"/>
              <a:t>You eat every day…which shows you’ve been blessed by God</a:t>
            </a:r>
          </a:p>
          <a:p>
            <a:r>
              <a:rPr lang="en-US" dirty="0"/>
              <a:t>But what do you do every day, AS A CHILD OF GOD, that sets you apart from every other living human being?</a:t>
            </a:r>
          </a:p>
          <a:p>
            <a:pPr lvl="1"/>
            <a:r>
              <a:rPr lang="en-US" dirty="0"/>
              <a:t>Do you DESIRE the Word of God (1 Pet. 2:2)?</a:t>
            </a:r>
          </a:p>
          <a:p>
            <a:pPr lvl="1"/>
            <a:r>
              <a:rPr lang="en-US" dirty="0"/>
              <a:t>Are you DILIGENT in your study of it (2 Tim. 2:15)?</a:t>
            </a:r>
          </a:p>
          <a:p>
            <a:pPr lvl="1"/>
            <a:r>
              <a:rPr lang="en-US" dirty="0"/>
              <a:t>Are you DEVELOPING in your relationship with God (2 Pet. 3:18)?</a:t>
            </a:r>
          </a:p>
        </p:txBody>
      </p:sp>
    </p:spTree>
    <p:extLst>
      <p:ext uri="{BB962C8B-B14F-4D97-AF65-F5344CB8AC3E}">
        <p14:creationId xmlns:p14="http://schemas.microsoft.com/office/powerpoint/2010/main" val="397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4861711-1C31-6EC1-7033-D7C4F92CD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0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D216268-E280-9333-9F89-E6575E1D5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24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D05683-6EE1-4ECA-80D5-C78E1A0FF148}"/>
              </a:ext>
            </a:extLst>
          </p:cNvPr>
          <p:cNvSpPr txBox="1"/>
          <p:nvPr/>
        </p:nvSpPr>
        <p:spPr>
          <a:xfrm>
            <a:off x="138539" y="431404"/>
            <a:ext cx="3854245" cy="3266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Sermon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Bible Class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Calibri" panose="020F0502020204030204"/>
              </a:rPr>
              <a:t>Notes-</a:t>
            </a:r>
            <a:endParaRPr lang="en-US" sz="5400" b="1" dirty="0">
              <a:solidFill>
                <a:srgbClr val="7A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01278-451B-F0A1-D88B-428A9A6707C6}"/>
              </a:ext>
            </a:extLst>
          </p:cNvPr>
          <p:cNvGrpSpPr/>
          <p:nvPr/>
        </p:nvGrpSpPr>
        <p:grpSpPr>
          <a:xfrm>
            <a:off x="7850691" y="225844"/>
            <a:ext cx="4261503" cy="6339295"/>
            <a:chOff x="7850691" y="225844"/>
            <a:chExt cx="4261503" cy="6339295"/>
          </a:xfrm>
        </p:grpSpPr>
        <p:pic>
          <p:nvPicPr>
            <p:cNvPr id="10" name="Picture 9" descr="Table&#10;&#10;Description automatically generated">
              <a:extLst>
                <a:ext uri="{FF2B5EF4-FFF2-40B4-BE49-F238E27FC236}">
                  <a16:creationId xmlns:a16="http://schemas.microsoft.com/office/drawing/2014/main" id="{83B7C995-DD28-4436-16ED-416800CE0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691" y="280084"/>
              <a:ext cx="4261503" cy="62850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601A4E-EB6D-493D-A050-BD94566C75C7}"/>
                </a:ext>
              </a:extLst>
            </p:cNvPr>
            <p:cNvSpPr/>
            <p:nvPr/>
          </p:nvSpPr>
          <p:spPr>
            <a:xfrm>
              <a:off x="7887566" y="225844"/>
              <a:ext cx="4190752" cy="6310095"/>
            </a:xfrm>
            <a:prstGeom prst="rect">
              <a:avLst/>
            </a:prstGeom>
            <a:noFill/>
            <a:ln w="19050">
              <a:solidFill>
                <a:srgbClr val="0038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C66038A-8889-8313-1A0E-5533B3D94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30" y="226344"/>
            <a:ext cx="4513264" cy="630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7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781</Words>
  <Application>Microsoft Office PowerPoint</Application>
  <PresentationFormat>Widescreen</PresentationFormat>
  <Paragraphs>50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2022-12-30T00:58:05Z</dcterms:created>
  <dcterms:modified xsi:type="dcterms:W3CDTF">2023-01-01T13:41:59Z</dcterms:modified>
</cp:coreProperties>
</file>