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59B3-ECDC-6ED3-2371-C88ECABC4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71A09-60F0-88FA-C36D-259FC2A6B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8B14F-BABA-BF26-72CD-5E0D5BD8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EB9-C095-4D5D-BEB7-3BA88AC502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C2E10-DE79-539C-4EC1-1046884C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8E8D3-3FE5-E6B7-CC28-9DAA91F8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F010-FBF4-457A-A477-401E4130BBD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alking in a tunnel&#10;&#10;Description automatically generated with low confidence">
            <a:extLst>
              <a:ext uri="{FF2B5EF4-FFF2-40B4-BE49-F238E27FC236}">
                <a16:creationId xmlns:a16="http://schemas.microsoft.com/office/drawing/2014/main" id="{1BFD2200-1690-29FE-5719-566DC1EF10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E3E0-9A00-CA78-7A4D-318A04D0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7FFDA-A79F-8976-FE77-E90389D03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077DD-FA0F-588C-A5D2-4C81B2FD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EB9-C095-4D5D-BEB7-3BA88AC502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01470-A64B-E457-A3AD-B2F94B5C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14F51-1903-53CF-E906-E8D91BDC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F010-FBF4-457A-A477-401E413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3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D8EC17-C144-ADE0-B1D4-919EE7BF7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6A01C-ACA7-6928-2F6F-491D0ED9A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97CF9-D421-CB41-C5E0-FE44FFD2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EB9-C095-4D5D-BEB7-3BA88AC502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8F64E-E7DD-44EE-71C3-BFD5CEC3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53AE5-1B11-D940-95AD-81298930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F010-FBF4-457A-A477-401E413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7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A72C41-58D8-C828-AB9A-95870D15A4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541C-640B-B375-0328-B8A9C61A3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56" y="1750124"/>
            <a:ext cx="12013735" cy="510787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69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D30E-8A88-9E8F-6638-05FD769B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18E87-4C48-7A67-4E0F-922756F57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4F4AB-C0EF-670A-FC8D-AE50C70F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EB9-C095-4D5D-BEB7-3BA88AC502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225FD-F717-6A08-8EA1-B5F4BDBC7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5A0A6-C1EA-F6D8-8BE8-F93C534E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F010-FBF4-457A-A477-401E413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4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3A16-8D29-A9A6-5B3A-E5991394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AD62-730F-7E0A-159C-36EEABE60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D70A9-41BD-FE2A-1726-9C1F1BC7B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1F0A6-F5CF-325D-2F9C-69B17837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EB9-C095-4D5D-BEB7-3BA88AC502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BEB70-1890-2843-BFC5-A91E462C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B999D-CD08-29A6-EC1F-6D14A7E9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F010-FBF4-457A-A477-401E413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4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0F23A-FF6B-2B25-60CF-F1C42901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ED8A1-756E-7DA2-7221-1D1274006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7A0CF-68E7-9112-8214-D10DBF14E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36F5D-F583-6530-7CC4-D804B8703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44834-FE74-4465-144B-CB6D841C0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F194E-790C-5234-FD8E-C982F2E2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EB9-C095-4D5D-BEB7-3BA88AC502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16B157-D445-18A3-64F1-DBDA77FF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AE203-3C48-3D41-B1F9-20CA5475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F010-FBF4-457A-A477-401E413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8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B73B-A66D-FCAD-2949-73DE2BFF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4432E-D638-C064-D4A7-6B61AB54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EB9-C095-4D5D-BEB7-3BA88AC502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437FF-59A7-DC5D-80DC-BDE9201A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FD0BE-0FC1-1BFD-8B24-154E6B4A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F010-FBF4-457A-A477-401E413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5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0C1B8-4B81-1155-B32F-3D74F8E2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EB9-C095-4D5D-BEB7-3BA88AC502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B4A8B-93DA-EE5D-AEBD-43423D35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4B3F2-D47C-9D1E-6BE9-8E29CEE1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F010-FBF4-457A-A477-401E413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7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8E40-1202-8009-82EB-C4BE4D33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3D5BE-4C6B-6981-3900-F34D17739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6C4BA-E795-4E5C-BF64-0A9A59D96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751AE-E033-43DD-29FC-27B1EE26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EB9-C095-4D5D-BEB7-3BA88AC502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1B59B-FD6A-82DB-E109-1849606E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11091-BDC2-9A43-F56A-C09839A3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F010-FBF4-457A-A477-401E413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0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CB02-6D12-0AF6-E553-9C923C53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96064-85D8-1508-003B-895DEAA4E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1A161-0A3E-B4E7-7C4E-DB04B73AF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96E78-22F6-506F-9161-EC013D4E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EB9-C095-4D5D-BEB7-3BA88AC502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F2CDB-70AB-BB87-1288-88180E55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4487C-963D-5064-C3A3-4C9EA7EE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F010-FBF4-457A-A477-401E413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3138B1-D978-9B99-95AA-5F7321BD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528BE-1379-EFCD-FA93-41CC1E4B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822A4-35A7-AC8A-8BD4-95BA91E7F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EB9-C095-4D5D-BEB7-3BA88AC502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16FAB-1E5D-28FF-F99B-E3ED9380D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734E-FE5E-D41D-810C-2DFEB1579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4F010-FBF4-457A-A477-401E4130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9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8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564F1-1D75-0CBC-39C2-9AFC6D216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1859453"/>
            <a:ext cx="11853734" cy="4988606"/>
          </a:xfrm>
        </p:spPr>
        <p:txBody>
          <a:bodyPr>
            <a:normAutofit fontScale="85000" lnSpcReduction="20000"/>
          </a:bodyPr>
          <a:lstStyle/>
          <a:p>
            <a:pPr marL="288925" indent="-288925"/>
            <a:r>
              <a:rPr lang="en-US" dirty="0"/>
              <a:t>Studying God’s Word (2 Tim. 2:15; Acts 17:11; Rom. 10:17; John 5:39)</a:t>
            </a:r>
          </a:p>
          <a:p>
            <a:pPr marL="288925" indent="-288925"/>
            <a:r>
              <a:rPr lang="en-US" dirty="0"/>
              <a:t>Being Taught God’s Word (Rom. 10:14-17; Col. 2:7; Acts 20:20; Gal. 6:6; Eph. 4:21) </a:t>
            </a:r>
          </a:p>
          <a:p>
            <a:pPr marL="288925" indent="-288925"/>
            <a:r>
              <a:rPr lang="en-US" dirty="0"/>
              <a:t>Christ Dwelling Through His Word (Eph. 3:16-17; Col. 3:15-16; John 15:1-8)</a:t>
            </a:r>
          </a:p>
          <a:p>
            <a:pPr marL="288925" indent="-288925"/>
            <a:r>
              <a:rPr lang="en-US" dirty="0"/>
              <a:t>Learning and Developing the Love of Christ (Eph. 3:17-19; John 21:15-17; 2 Pet. 1:5-8)</a:t>
            </a:r>
          </a:p>
          <a:p>
            <a:pPr marL="288925" indent="-288925"/>
            <a:r>
              <a:rPr lang="en-US" dirty="0"/>
              <a:t>Being a Humble Servant Like Jesus (Phil. 2:5-8; Matt. 20:28; 11:28; 7:12; Gal. 6:10)</a:t>
            </a:r>
          </a:p>
          <a:p>
            <a:pPr marL="288925" indent="-288925"/>
            <a:r>
              <a:rPr lang="en-US" dirty="0"/>
              <a:t>Actively Working As a Christian (Jas. 1:22-25; 2:14-18; 1 Cor. 15:58; Gal. 5:6)</a:t>
            </a:r>
          </a:p>
          <a:p>
            <a:pPr marL="288925" indent="-288925"/>
            <a:r>
              <a:rPr lang="en-US" dirty="0"/>
              <a:t>Enduring Trials and Hardships in Life (Jas. 1:2-4; Rom. 5:3-4; 1 Pet. 1:6-9; 4:12-16)</a:t>
            </a:r>
          </a:p>
          <a:p>
            <a:pPr marL="288925" indent="-288925"/>
            <a:r>
              <a:rPr lang="en-US" dirty="0"/>
              <a:t>Praying Regularly and Fervently (Matt. 21:21-22; Jas. 1:5-6; 5:16; 1 John 5:14-15)</a:t>
            </a:r>
          </a:p>
          <a:p>
            <a:pPr marL="288925" indent="-288925"/>
            <a:r>
              <a:rPr lang="en-US" dirty="0"/>
              <a:t>Fellowship with Fellow Christians (Prov. 27:17; 1 Thess. 5:11; Eph. 4:16; 1 Pet. 4:8-10)</a:t>
            </a:r>
          </a:p>
          <a:p>
            <a:pPr marL="288925" indent="-288925"/>
            <a:r>
              <a:rPr lang="en-US" dirty="0"/>
              <a:t>Worshiping God Every Week (1 Cor. 11:17-34; Heb. 10:24-25; Matt. 4:4, 10)</a:t>
            </a:r>
          </a:p>
          <a:p>
            <a:pPr marL="288925" indent="-288925"/>
            <a:r>
              <a:rPr lang="en-US" dirty="0"/>
              <a:t>Teaching the Bible to Others (Heb. 5:12-14; Matt. 28:19-20; 2 Tim. 2:2, 15)</a:t>
            </a:r>
          </a:p>
          <a:p>
            <a:pPr marL="288925" indent="-288925"/>
            <a:r>
              <a:rPr lang="en-US" dirty="0"/>
              <a:t>Daily Living for Jesus (Col. 1:10; 2:6; Eph. 2:10; 4:1; 5:2, 8, 15; </a:t>
            </a:r>
            <a:r>
              <a:rPr lang="en-US"/>
              <a:t>1 Thess. </a:t>
            </a:r>
            <a:r>
              <a:rPr lang="en-US" dirty="0"/>
              <a:t>4:1; Matt. 6:33)</a:t>
            </a:r>
          </a:p>
          <a:p>
            <a:pPr marL="288925" indent="-288925"/>
            <a:r>
              <a:rPr lang="en-US" dirty="0"/>
              <a:t>The Right Attitude (Col. 2:7; 3:17; Phil. 4:6-7; Prov. 3:5-7; Matt. 5:3-12) </a:t>
            </a:r>
          </a:p>
        </p:txBody>
      </p:sp>
    </p:spTree>
    <p:extLst>
      <p:ext uri="{BB962C8B-B14F-4D97-AF65-F5344CB8AC3E}">
        <p14:creationId xmlns:p14="http://schemas.microsoft.com/office/powerpoint/2010/main" val="294857892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283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2022-12-10T01:28:33Z</dcterms:created>
  <dcterms:modified xsi:type="dcterms:W3CDTF">2022-12-11T13:47:05Z</dcterms:modified>
</cp:coreProperties>
</file>