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1777" r:id="rId3"/>
    <p:sldId id="1794" r:id="rId4"/>
    <p:sldId id="1795" r:id="rId5"/>
    <p:sldId id="1796" r:id="rId6"/>
    <p:sldId id="1797" r:id="rId7"/>
    <p:sldId id="1798" r:id="rId8"/>
    <p:sldId id="1799" r:id="rId9"/>
    <p:sldId id="1800" r:id="rId10"/>
    <p:sldId id="1801" r:id="rId11"/>
    <p:sldId id="1787" r:id="rId12"/>
    <p:sldId id="1802" r:id="rId13"/>
    <p:sldId id="1803" r:id="rId14"/>
    <p:sldId id="1804" r:id="rId15"/>
    <p:sldId id="1805" r:id="rId16"/>
    <p:sldId id="1808" r:id="rId17"/>
    <p:sldId id="1809" r:id="rId18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2" d="100"/>
          <a:sy n="92" d="100"/>
        </p:scale>
        <p:origin x="108" y="444"/>
      </p:cViewPr>
      <p:guideLst>
        <p:guide orient="horz" pos="2184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9429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9208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0091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8244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134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09570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8717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4189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739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435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1266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15802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21515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2313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993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Seven Convincing Miracles of Jesus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John 20:26-31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John’s Seven Convincing Miracles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First Miracle at the Wedding Feast—John 2:1-11  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Second Miracle Healing the Nobleman’s Son—John 4:47-54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Cripple Man at Pool of Bethesda—John 5:1-17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Feeding of the Five Thousand—John 6:1-15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Lord Walking on the Sea of Galilee—John 6:16-21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Healing of the Blind Man in Pool of Siloam—John 9:1-11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Raising of Lazarus From the Dead—John 11:1-44 </a:t>
            </a:r>
            <a:r>
              <a:rPr lang="en-US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87479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He is the Messiah—Come to Him</a:t>
            </a:r>
          </a:p>
        </p:txBody>
      </p:sp>
    </p:spTree>
    <p:extLst>
      <p:ext uri="{BB962C8B-B14F-4D97-AF65-F5344CB8AC3E}">
        <p14:creationId xmlns:p14="http://schemas.microsoft.com/office/powerpoint/2010/main" val="85740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He is the Messiah—Come to Him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675861" y="1653892"/>
            <a:ext cx="10903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the Evidence, Trust in Him 					   John 8:24</a:t>
            </a:r>
          </a:p>
        </p:txBody>
      </p:sp>
    </p:spTree>
    <p:extLst>
      <p:ext uri="{BB962C8B-B14F-4D97-AF65-F5344CB8AC3E}">
        <p14:creationId xmlns:p14="http://schemas.microsoft.com/office/powerpoint/2010/main" val="702224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He is the Messiah—Come to Him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675861" y="1653892"/>
            <a:ext cx="10903226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the Evidence, Trust in Him 					   John 8:24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Repent, Change Your Allegiance, Follow Him	   John 10:29</a:t>
            </a:r>
          </a:p>
        </p:txBody>
      </p:sp>
    </p:spTree>
    <p:extLst>
      <p:ext uri="{BB962C8B-B14F-4D97-AF65-F5344CB8AC3E}">
        <p14:creationId xmlns:p14="http://schemas.microsoft.com/office/powerpoint/2010/main" val="1237822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He is the Messiah—Come to Him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675861" y="1653892"/>
            <a:ext cx="10903226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the Evidence, Trust in Him 					   John 8:24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Repent, Change Your Allegiance, Follow Him	   John 10:29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 in Him								   John 12:42</a:t>
            </a:r>
          </a:p>
        </p:txBody>
      </p:sp>
    </p:spTree>
    <p:extLst>
      <p:ext uri="{BB962C8B-B14F-4D97-AF65-F5344CB8AC3E}">
        <p14:creationId xmlns:p14="http://schemas.microsoft.com/office/powerpoint/2010/main" val="2103938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He is the Messiah—Come to Him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675861" y="1653892"/>
            <a:ext cx="10903226" cy="330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the Evidence, Trust in Him 					   John 8:24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Repent, Change Your Allegiance, Follow Him	   John 10:29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 in Him								   John 12:42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 Born of Water and the Spirit						   John 3:5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664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He is the Messiah—Come to Him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675861" y="1653892"/>
            <a:ext cx="10903226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the Evidence, Trust in Him 					   John 8:24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Repent, Change Your Allegiance, Follow Him	   John 10:29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 in Him								   John 12:42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 Born of Water and the Spirit						   John 3:5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842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He is the Messiah—Come to Him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675861" y="1653892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the Evidence, Trust in Him 					   John 8:24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Repent, Change Your Allegiance, Follow Him	   John 10:29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 in Him								   John 12:42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 Born of Water and the Spirit						   John 3:5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at Text—John 20:26-31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576470" y="1548014"/>
            <a:ext cx="11012556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26  And after eight days again his disciples were within, and Thomas with them: then came Jesus, the doors being shut, and stood in the midst, and said, Peace be unto you.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27  Then saith he to Thomas, Reach hither thy finger, and behold my hands; and reach hither thy hand, and thrust it into my side: and be not faithless, but believing.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28  And Thomas answered and said unto him, My Lord and my God.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29  Jesus saith unto him, Thomas, because thou hast seen me, thou hast believed: blessed are they that have not seen, and yet have believed.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30  And many other signs truly did Jesus in the presence of his disciples, which are not written in this book: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31  But these are written, that ye might believe that Jesus is the Christ, the Son of God; and that believing ye might have life through his name.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John’s Seven Convincing Miracles</a:t>
            </a:r>
          </a:p>
        </p:txBody>
      </p:sp>
    </p:spTree>
    <p:extLst>
      <p:ext uri="{BB962C8B-B14F-4D97-AF65-F5344CB8AC3E}">
        <p14:creationId xmlns:p14="http://schemas.microsoft.com/office/powerpoint/2010/main" val="163652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John’s Seven Convincing Miracles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First Miracle at the Wedding Feast—John 2:1-11  </a:t>
            </a:r>
          </a:p>
        </p:txBody>
      </p:sp>
    </p:spTree>
    <p:extLst>
      <p:ext uri="{BB962C8B-B14F-4D97-AF65-F5344CB8AC3E}">
        <p14:creationId xmlns:p14="http://schemas.microsoft.com/office/powerpoint/2010/main" val="44146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John’s Seven Convincing Miracles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1069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First Miracle at the Wedding Feast—John 2:1-11  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Second Miracle Healing the Nobleman’s Son—John 4:47-54</a:t>
            </a:r>
          </a:p>
        </p:txBody>
      </p:sp>
    </p:spTree>
    <p:extLst>
      <p:ext uri="{BB962C8B-B14F-4D97-AF65-F5344CB8AC3E}">
        <p14:creationId xmlns:p14="http://schemas.microsoft.com/office/powerpoint/2010/main" val="319802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John’s Seven Convincing Miracles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First Miracle at the Wedding Feast—John 2:1-11  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Second Miracle Healing the Nobleman’s Son—John 4:47-54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Cripple Man at Pool of Bethesda—John 5:1-17</a:t>
            </a:r>
          </a:p>
        </p:txBody>
      </p:sp>
    </p:spTree>
    <p:extLst>
      <p:ext uri="{BB962C8B-B14F-4D97-AF65-F5344CB8AC3E}">
        <p14:creationId xmlns:p14="http://schemas.microsoft.com/office/powerpoint/2010/main" val="74300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John’s Seven Convincing Miracles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2162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First Miracle at the Wedding Feast—John 2:1-11  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Second Miracle Healing the Nobleman’s Son—John 4:47-54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Cripple Man at Pool of Bethesda—John 5:1-17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Feeding of the Five Thousand—John 6:1-15</a:t>
            </a:r>
          </a:p>
        </p:txBody>
      </p:sp>
    </p:spTree>
    <p:extLst>
      <p:ext uri="{BB962C8B-B14F-4D97-AF65-F5344CB8AC3E}">
        <p14:creationId xmlns:p14="http://schemas.microsoft.com/office/powerpoint/2010/main" val="427128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John’s Seven Convincing Miracles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First Miracle at the Wedding Feast—John 2:1-11  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Second Miracle Healing the Nobleman’s Son—John 4:47-54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Cripple Man at Pool of Bethesda—John 5:1-17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Feeding of the Five Thousand—John 6:1-15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Lord Walking on the Sea of Galilee—John 6:16-21</a:t>
            </a:r>
          </a:p>
        </p:txBody>
      </p:sp>
    </p:spTree>
    <p:extLst>
      <p:ext uri="{BB962C8B-B14F-4D97-AF65-F5344CB8AC3E}">
        <p14:creationId xmlns:p14="http://schemas.microsoft.com/office/powerpoint/2010/main" val="3300965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3809" y="206392"/>
            <a:ext cx="9253627" cy="1453443"/>
          </a:xfrm>
        </p:spPr>
        <p:txBody>
          <a:bodyPr/>
          <a:lstStyle/>
          <a:p>
            <a:pPr lvl="0" algn="ctr"/>
            <a:r>
              <a:rPr lang="en-US" sz="4800" dirty="0">
                <a:solidFill>
                  <a:srgbClr val="FFFF00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John’s Seven Convincing Miracles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877954" y="1554503"/>
            <a:ext cx="10393019" cy="32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First Miracle at the Wedding Feast—John 2:1-11  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His Second Miracle Healing the Nobleman’s Son—John 4:47-54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Cripple Man at Pool of Bethesda—John 5:1-17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Feeding of the Five Thousand—John 6:1-15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Lord Walking on the Sea of Galilee—John 6:16-21</a:t>
            </a:r>
          </a:p>
          <a:p>
            <a:pPr marL="514350" lvl="3" indent="-514350" algn="just" defTabSz="457200">
              <a:spcAft>
                <a:spcPts val="900"/>
              </a:spcAft>
              <a:buClr>
                <a:schemeClr val="bg1"/>
              </a:buClr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The Healing of the Blind Man in Pool of Siloam—John 9:1-11</a:t>
            </a:r>
          </a:p>
        </p:txBody>
      </p:sp>
    </p:spTree>
    <p:extLst>
      <p:ext uri="{BB962C8B-B14F-4D97-AF65-F5344CB8AC3E}">
        <p14:creationId xmlns:p14="http://schemas.microsoft.com/office/powerpoint/2010/main" val="273410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8660</TotalTime>
  <Words>878</Words>
  <Application>Microsoft Office PowerPoint</Application>
  <PresentationFormat>Widescreen</PresentationFormat>
  <Paragraphs>78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Office Theme</vt:lpstr>
      <vt:lpstr>Seven Convincing Miracles of Jesus</vt:lpstr>
      <vt:lpstr>Looking at Text—John 20:26-31</vt:lpstr>
      <vt:lpstr>John’s Seven Convincing Miracles</vt:lpstr>
      <vt:lpstr>John’s Seven Convincing Miracles</vt:lpstr>
      <vt:lpstr>John’s Seven Convincing Miracles</vt:lpstr>
      <vt:lpstr>John’s Seven Convincing Miracles</vt:lpstr>
      <vt:lpstr>John’s Seven Convincing Miracles</vt:lpstr>
      <vt:lpstr>John’s Seven Convincing Miracles</vt:lpstr>
      <vt:lpstr>John’s Seven Convincing Miracles</vt:lpstr>
      <vt:lpstr>John’s Seven Convincing Miracles</vt:lpstr>
      <vt:lpstr>He is the Messiah—Come to Him</vt:lpstr>
      <vt:lpstr>He is the Messiah—Come to Him</vt:lpstr>
      <vt:lpstr>He is the Messiah—Come to Him</vt:lpstr>
      <vt:lpstr>He is the Messiah—Come to Him</vt:lpstr>
      <vt:lpstr>He is the Messiah—Come to Him</vt:lpstr>
      <vt:lpstr>He is the Messiah—Come to Him</vt:lpstr>
      <vt:lpstr>He is the Messiah—Come to Him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159</cp:revision>
  <cp:lastPrinted>2022-12-04T13:05:25Z</cp:lastPrinted>
  <dcterms:modified xsi:type="dcterms:W3CDTF">2022-12-04T13:56:35Z</dcterms:modified>
</cp:coreProperties>
</file>