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1777" r:id="rId3"/>
    <p:sldId id="1794" r:id="rId4"/>
    <p:sldId id="1795" r:id="rId5"/>
    <p:sldId id="1796" r:id="rId6"/>
    <p:sldId id="1797" r:id="rId7"/>
    <p:sldId id="1798" r:id="rId8"/>
    <p:sldId id="1799" r:id="rId9"/>
    <p:sldId id="1800" r:id="rId10"/>
    <p:sldId id="1801" r:id="rId11"/>
    <p:sldId id="1787" r:id="rId12"/>
    <p:sldId id="1802" r:id="rId13"/>
    <p:sldId id="1803" r:id="rId14"/>
    <p:sldId id="1804" r:id="rId15"/>
    <p:sldId id="1805" r:id="rId16"/>
    <p:sldId id="1808" r:id="rId17"/>
    <p:sldId id="1809" r:id="rId18"/>
  </p:sldIdLst>
  <p:sldSz cx="12192000" cy="6858000"/>
  <p:notesSz cx="7102475" cy="93884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DDCA"/>
    <a:srgbClr val="4472C4"/>
    <a:srgbClr val="F9E6CB"/>
    <a:srgbClr val="F8CE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4580" autoAdjust="0"/>
    <p:restoredTop sz="86410"/>
  </p:normalViewPr>
  <p:slideViewPr>
    <p:cSldViewPr snapToGrid="0">
      <p:cViewPr varScale="1">
        <p:scale>
          <a:sx n="92" d="100"/>
          <a:sy n="92" d="100"/>
        </p:scale>
        <p:origin x="108" y="444"/>
      </p:cViewPr>
      <p:guideLst>
        <p:guide orient="horz" pos="2184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-45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6337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4213" tIns="94213" rIns="94213" bIns="94213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594294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692083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300916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82443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71341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209570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87170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7906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4189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7739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435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912662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15802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2151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62313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spcFirstLastPara="1" wrap="square" lIns="94213" tIns="94213" rIns="94213" bIns="94213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79931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156784" y="0"/>
            <a:ext cx="11878432" cy="21084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tabLst>
                <a:tab pos="3032125" algn="l"/>
              </a:tabLst>
            </a:pPr>
            <a:r>
              <a:rPr lang="en-US" sz="5400" b="1" dirty="0"/>
              <a:t>Seven Convincing Miracles of Jesus</a:t>
            </a:r>
            <a:endParaRPr sz="4800"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065819" y="6113695"/>
            <a:ext cx="4891458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John 20:26-31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John’s Seven Convincing Miracles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877954" y="1554503"/>
            <a:ext cx="10393019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His First Miracle at the Wedding Feast—John 2:1-11  </a:t>
            </a:r>
          </a:p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His Second Miracle Healing the Nobleman’s Son—John 4:47-54</a:t>
            </a:r>
          </a:p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 Cripple Man at Pool of Bethesda—John 5:1-17</a:t>
            </a:r>
          </a:p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 Feeding of the Five Thousand—John 6:1-15</a:t>
            </a:r>
          </a:p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 Lord Walking on the Sea of Galilee—John 6:16-21</a:t>
            </a:r>
          </a:p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 Healing of the Blind Man in Pool of Siloam—John 9:1-11</a:t>
            </a:r>
          </a:p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 Raising of Lazarus From the Dead—John 11:1-44 </a:t>
            </a:r>
            <a:r>
              <a:rPr lang="en-US" sz="2800" b="1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87479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is the Messiah—Come to Him</a:t>
            </a:r>
          </a:p>
        </p:txBody>
      </p:sp>
    </p:spTree>
    <p:extLst>
      <p:ext uri="{BB962C8B-B14F-4D97-AF65-F5344CB8AC3E}">
        <p14:creationId xmlns:p14="http://schemas.microsoft.com/office/powerpoint/2010/main" val="857406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is the Messiah—Come to Him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675861" y="1653892"/>
            <a:ext cx="10903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Believe the Evidence, Trust in Him 					   John 8:24</a:t>
            </a:r>
          </a:p>
        </p:txBody>
      </p:sp>
    </p:spTree>
    <p:extLst>
      <p:ext uri="{BB962C8B-B14F-4D97-AF65-F5344CB8AC3E}">
        <p14:creationId xmlns:p14="http://schemas.microsoft.com/office/powerpoint/2010/main" val="702224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is the Messiah—Come to Him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675861" y="1653892"/>
            <a:ext cx="10903226" cy="119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Believe the Evidence, Trust in Him 					   John 8:24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Repent, Change Your Allegiance, Follow Him	   John 10:29</a:t>
            </a:r>
          </a:p>
        </p:txBody>
      </p:sp>
    </p:spTree>
    <p:extLst>
      <p:ext uri="{BB962C8B-B14F-4D97-AF65-F5344CB8AC3E}">
        <p14:creationId xmlns:p14="http://schemas.microsoft.com/office/powerpoint/2010/main" val="12378220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is the Messiah—Come to Him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675861" y="1653892"/>
            <a:ext cx="10903226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Believe the Evidence, Trust in Him 					   John 8:24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Repent, Change Your Allegiance, Follow Him	   John 10:29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Confess Your Faith in Him								   John 12:42</a:t>
            </a:r>
          </a:p>
        </p:txBody>
      </p:sp>
    </p:spTree>
    <p:extLst>
      <p:ext uri="{BB962C8B-B14F-4D97-AF65-F5344CB8AC3E}">
        <p14:creationId xmlns:p14="http://schemas.microsoft.com/office/powerpoint/2010/main" val="2103938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is the Messiah—Come to Him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675861" y="1653892"/>
            <a:ext cx="10903226" cy="3300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Believe the Evidence, Trust in Him 					   John 8:24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Repent, Change Your Allegiance, Follow Him	   John 10:29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Confess Your Faith in Him								   John 12:42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Be Born of Water and the Spirit						   John 3:5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i="1" dirty="0">
                <a:solidFill>
                  <a:srgbClr val="FFFF00"/>
                </a:solidFill>
                <a:latin typeface="Calibri" panose="020F0502020204030204" pitchFamily="34" charset="0"/>
              </a:rPr>
              <a:t>  </a:t>
            </a:r>
            <a:endParaRPr lang="en-US" sz="28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664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is the Messiah—Come to Him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675861" y="1653892"/>
            <a:ext cx="10903226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Believe the Evidence, Trust in Him 					   John 8:24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Repent, Change Your Allegiance, Follow Him	   John 10:29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Confess Your Faith in Him								   John 12:42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Be Born of Water and the Spirit						   John 3:5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i="1" dirty="0">
                <a:solidFill>
                  <a:srgbClr val="FFFF00"/>
                </a:solidFill>
                <a:latin typeface="Calibri" panose="020F0502020204030204" pitchFamily="34" charset="0"/>
              </a:rPr>
              <a:t>  When You Do These, He Adds You to His Flock, His Church</a:t>
            </a: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842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He is the Messiah—Come to Him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675861" y="1653892"/>
            <a:ext cx="10903226" cy="4193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Believe the Evidence, Trust in Him 					   John 8:24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Repent, Change Your Allegiance, Follow Him	   John 10:29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Confess Your Faith in Him								   John 12:42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Be Born of Water and the Spirit						   John 3:5</a:t>
            </a:r>
          </a:p>
          <a:p>
            <a:pPr lvl="3" algn="just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i="1" dirty="0">
                <a:solidFill>
                  <a:srgbClr val="FFFF00"/>
                </a:solidFill>
                <a:latin typeface="Calibri" panose="020F0502020204030204" pitchFamily="34" charset="0"/>
              </a:rPr>
              <a:t>  When You Do These, He Adds You to His Flock, His Church</a:t>
            </a: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endParaRPr lang="en-US" sz="1100" b="1" i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lvl="3" defTabSz="457200">
              <a:spcAft>
                <a:spcPts val="900"/>
              </a:spcAft>
              <a:buClr>
                <a:schemeClr val="bg1"/>
              </a:buClr>
              <a:tabLst>
                <a:tab pos="457200" algn="l"/>
              </a:tabLst>
            </a:pPr>
            <a:r>
              <a:rPr lang="en-US" sz="3200" b="1" dirty="0">
                <a:solidFill>
                  <a:schemeClr val="bg1"/>
                </a:solidFill>
                <a:latin typeface="Calibri" panose="020F0502020204030204" pitchFamily="34" charset="0"/>
              </a:rPr>
              <a:t>As a Christian, Live Faithfully Until You Die		   Rev. 2:10</a:t>
            </a:r>
            <a:endParaRPr lang="en-US" sz="28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89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9897" y="206392"/>
            <a:ext cx="9247539" cy="1480767"/>
          </a:xfrm>
        </p:spPr>
        <p:txBody>
          <a:bodyPr/>
          <a:lstStyle/>
          <a:p>
            <a:pPr lvl="0" algn="ctr"/>
            <a:r>
              <a:rPr lang="en-US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Looking at Text—John 20:26-31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4D9CD3-462A-A277-765F-E9383995E7D8}"/>
              </a:ext>
            </a:extLst>
          </p:cNvPr>
          <p:cNvSpPr txBox="1"/>
          <p:nvPr/>
        </p:nvSpPr>
        <p:spPr>
          <a:xfrm>
            <a:off x="576470" y="1548014"/>
            <a:ext cx="11012556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26  And after eight days again his disciples were within, and Thomas with them: then came Jesus, the doors being shut, and stood in the midst, and said, Peace be unto you.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27  Then saith he to Thomas, Reach hither thy finger, and behold my hands; and reach hither thy hand, and thrust it into my side: and be not faithless, but believing.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28  And Thomas answered and said unto him, My Lord and my God.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29  Jesus saith unto him, Thomas, because thou hast seen me, thou hast believed: blessed are they that have not seen, and yet have believed.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30  And many other signs truly did Jesus in the presence of his disciples, which are not written in this book: </a:t>
            </a:r>
          </a:p>
          <a:p>
            <a:pPr marR="0" algn="just" rtl="0">
              <a:spcAft>
                <a:spcPts val="600"/>
              </a:spcAft>
            </a:pPr>
            <a:r>
              <a:rPr lang="en-US" sz="2400" b="1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31  But these are written, that ye might believe that Jesus is the Christ, the Son of God; and that believing ye might have life through his name.</a:t>
            </a:r>
            <a:endParaRPr lang="en-US" sz="2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62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John’s Seven Convincing Miracles</a:t>
            </a:r>
          </a:p>
        </p:txBody>
      </p:sp>
    </p:spTree>
    <p:extLst>
      <p:ext uri="{BB962C8B-B14F-4D97-AF65-F5344CB8AC3E}">
        <p14:creationId xmlns:p14="http://schemas.microsoft.com/office/powerpoint/2010/main" val="163652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John’s Seven Convincing Miracles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877954" y="1554503"/>
            <a:ext cx="103930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His First Miracle at the Wedding Feast—John 2:1-11  </a:t>
            </a:r>
          </a:p>
        </p:txBody>
      </p:sp>
    </p:spTree>
    <p:extLst>
      <p:ext uri="{BB962C8B-B14F-4D97-AF65-F5344CB8AC3E}">
        <p14:creationId xmlns:p14="http://schemas.microsoft.com/office/powerpoint/2010/main" val="441468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John’s Seven Convincing Miracles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877954" y="1554503"/>
            <a:ext cx="10393019" cy="1069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His First Miracle at the Wedding Feast—John 2:1-11  </a:t>
            </a:r>
          </a:p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His Second Miracle Healing the Nobleman’s Son—John 4:47-54</a:t>
            </a:r>
          </a:p>
        </p:txBody>
      </p:sp>
    </p:spTree>
    <p:extLst>
      <p:ext uri="{BB962C8B-B14F-4D97-AF65-F5344CB8AC3E}">
        <p14:creationId xmlns:p14="http://schemas.microsoft.com/office/powerpoint/2010/main" val="3198022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John’s Seven Convincing Miracles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877954" y="1554503"/>
            <a:ext cx="10393019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His First Miracle at the Wedding Feast—John 2:1-11  </a:t>
            </a:r>
          </a:p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His Second Miracle Healing the Nobleman’s Son—John 4:47-54</a:t>
            </a:r>
          </a:p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 Cripple Man at Pool of Bethesda—John 5:1-17</a:t>
            </a:r>
          </a:p>
        </p:txBody>
      </p:sp>
    </p:spTree>
    <p:extLst>
      <p:ext uri="{BB962C8B-B14F-4D97-AF65-F5344CB8AC3E}">
        <p14:creationId xmlns:p14="http://schemas.microsoft.com/office/powerpoint/2010/main" val="743001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John’s Seven Convincing Miracles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877954" y="1554503"/>
            <a:ext cx="10393019" cy="2162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His First Miracle at the Wedding Feast—John 2:1-11  </a:t>
            </a:r>
          </a:p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His Second Miracle Healing the Nobleman’s Son—John 4:47-54</a:t>
            </a:r>
          </a:p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 Cripple Man at Pool of Bethesda—John 5:1-17</a:t>
            </a:r>
          </a:p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 Feeding of the Five Thousand—John 6:1-15</a:t>
            </a:r>
          </a:p>
        </p:txBody>
      </p:sp>
    </p:spTree>
    <p:extLst>
      <p:ext uri="{BB962C8B-B14F-4D97-AF65-F5344CB8AC3E}">
        <p14:creationId xmlns:p14="http://schemas.microsoft.com/office/powerpoint/2010/main" val="427128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John’s Seven Convincing Miracles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877954" y="1554503"/>
            <a:ext cx="10393019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His First Miracle at the Wedding Feast—John 2:1-11  </a:t>
            </a:r>
          </a:p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His Second Miracle Healing the Nobleman’s Son—John 4:47-54</a:t>
            </a:r>
          </a:p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 Cripple Man at Pool of Bethesda—John 5:1-17</a:t>
            </a:r>
          </a:p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 Feeding of the Five Thousand—John 6:1-15</a:t>
            </a:r>
          </a:p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 Lord Walking on the Sea of Galilee—John 6:16-21</a:t>
            </a:r>
          </a:p>
        </p:txBody>
      </p:sp>
    </p:spTree>
    <p:extLst>
      <p:ext uri="{BB962C8B-B14F-4D97-AF65-F5344CB8AC3E}">
        <p14:creationId xmlns:p14="http://schemas.microsoft.com/office/powerpoint/2010/main" val="3300965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>
            <a:off x="2643809" y="206392"/>
            <a:ext cx="9253627" cy="1453443"/>
          </a:xfrm>
        </p:spPr>
        <p:txBody>
          <a:bodyPr/>
          <a:lstStyle/>
          <a:p>
            <a:pPr lvl="0" algn="ctr"/>
            <a:r>
              <a:rPr lang="en-US" sz="4800" dirty="0">
                <a:solidFill>
                  <a:srgbClr val="FFFF00"/>
                </a:solidFill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John’s Seven Convincing Miracles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00FF94F-23E8-D07A-4CEE-9A4BBE937535}"/>
              </a:ext>
            </a:extLst>
          </p:cNvPr>
          <p:cNvSpPr txBox="1"/>
          <p:nvPr/>
        </p:nvSpPr>
        <p:spPr>
          <a:xfrm>
            <a:off x="877954" y="1554503"/>
            <a:ext cx="10393019" cy="3254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His First Miracle at the Wedding Feast—John 2:1-11  </a:t>
            </a:r>
          </a:p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His Second Miracle Healing the Nobleman’s Son—John 4:47-54</a:t>
            </a:r>
          </a:p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 Cripple Man at Pool of Bethesda—John 5:1-17</a:t>
            </a:r>
          </a:p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 Feeding of the Five Thousand—John 6:1-15</a:t>
            </a:r>
          </a:p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 Lord Walking on the Sea of Galilee—John 6:16-21</a:t>
            </a:r>
          </a:p>
          <a:p>
            <a:pPr marL="514350" lvl="3" indent="-514350" algn="just" defTabSz="457200">
              <a:spcAft>
                <a:spcPts val="900"/>
              </a:spcAft>
              <a:buClr>
                <a:schemeClr val="bg1"/>
              </a:buClr>
              <a:buFont typeface="+mj-lt"/>
              <a:buAutoNum type="arabicPeriod"/>
              <a:tabLst>
                <a:tab pos="457200" algn="l"/>
              </a:tabLst>
            </a:pPr>
            <a:r>
              <a:rPr lang="en-US" sz="2800" b="1" dirty="0">
                <a:solidFill>
                  <a:schemeClr val="bg1"/>
                </a:solidFill>
                <a:latin typeface="Calibri" panose="020F0502020204030204" pitchFamily="34" charset="0"/>
              </a:rPr>
              <a:t>The Healing of the Blind Man in Pool of Siloam—John 9:1-11</a:t>
            </a:r>
          </a:p>
        </p:txBody>
      </p:sp>
    </p:spTree>
    <p:extLst>
      <p:ext uri="{BB962C8B-B14F-4D97-AF65-F5344CB8AC3E}">
        <p14:creationId xmlns:p14="http://schemas.microsoft.com/office/powerpoint/2010/main" val="27341090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8660</TotalTime>
  <Words>878</Words>
  <Application>Microsoft Office PowerPoint</Application>
  <PresentationFormat>Widescreen</PresentationFormat>
  <Paragraphs>78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Cambria</vt:lpstr>
      <vt:lpstr>Office Theme</vt:lpstr>
      <vt:lpstr>Seven Convincing Miracles of Jesus</vt:lpstr>
      <vt:lpstr>Looking at Text—John 20:26-31</vt:lpstr>
      <vt:lpstr>John’s Seven Convincing Miracles</vt:lpstr>
      <vt:lpstr>John’s Seven Convincing Miracles</vt:lpstr>
      <vt:lpstr>John’s Seven Convincing Miracles</vt:lpstr>
      <vt:lpstr>John’s Seven Convincing Miracles</vt:lpstr>
      <vt:lpstr>John’s Seven Convincing Miracles</vt:lpstr>
      <vt:lpstr>John’s Seven Convincing Miracles</vt:lpstr>
      <vt:lpstr>John’s Seven Convincing Miracles</vt:lpstr>
      <vt:lpstr>John’s Seven Convincing Miracles</vt:lpstr>
      <vt:lpstr>He is the Messiah—Come to Him</vt:lpstr>
      <vt:lpstr>He is the Messiah—Come to Him</vt:lpstr>
      <vt:lpstr>He is the Messiah—Come to Him</vt:lpstr>
      <vt:lpstr>He is the Messiah—Come to Him</vt:lpstr>
      <vt:lpstr>He is the Messiah—Come to Him</vt:lpstr>
      <vt:lpstr>He is the Messiah—Come to Him</vt:lpstr>
      <vt:lpstr>He is the Messiah—Come to Him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Operator</cp:lastModifiedBy>
  <cp:revision>159</cp:revision>
  <cp:lastPrinted>2022-12-04T13:05:25Z</cp:lastPrinted>
  <dcterms:modified xsi:type="dcterms:W3CDTF">2022-12-04T13:56:35Z</dcterms:modified>
</cp:coreProperties>
</file>