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FBEC-854F-834D-4A84-D2DFC7DD0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A5D4A-D108-ED76-0E6B-4B7CA718C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4072F-FAD0-52B8-3700-FCDDB56D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A633-A432-191A-DB89-0C542A00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3D15-E8F9-77D0-1F2A-A176D5C9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15D234A5-6148-EA68-C04C-47C9E2A57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9E38A-A832-039D-3B96-7FAA4414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A8031-41A0-F7F2-3202-BFB16242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97012-5686-EF35-D5C5-898645CF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D2FA-F268-9CFD-A16C-9E7E5095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81C9-4A91-9668-6DFA-7AE59687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E0054-010E-DCBB-BA50-18F049494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98AE1-0933-2B7D-2C2E-89A6540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72C34-7AAC-DB1A-82E3-C0ADA778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02F42-8369-8AEF-34CA-ECC64432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EDAF-DC81-A128-C991-01A07B28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7BD2F-5257-1AFE-1708-D62C45278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F581D-ABBB-2C66-A596-9D8167EB8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B6BD8-306C-9A80-325C-02854384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E87EA-589B-320A-C80A-4F8DFE47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95B5B-421C-80AD-4A64-9C3B31B4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424C-887E-4C82-5105-0B52C01E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BD4C7-4E42-5CF2-BA4F-F5F1B86DF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C8AD-9689-19F7-6AED-EE7AA7E0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5FFD-E2B6-DB9D-4EFB-24B9187E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13F7-17E2-C6C8-E3B6-5CF6E93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7D8AC-157F-3524-224B-E98183FA7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BB04F-787C-D0B6-8719-6C09EEF35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72F1-CDAC-8354-8A13-5EFE5211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7A9F3-EE98-6C37-F04B-C09D3B7A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CDF9-56E1-0665-7AD2-30AC1D05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alm trees&#10;&#10;Description automatically generated with medium confidence">
            <a:extLst>
              <a:ext uri="{FF2B5EF4-FFF2-40B4-BE49-F238E27FC236}">
                <a16:creationId xmlns:a16="http://schemas.microsoft.com/office/drawing/2014/main" id="{066B59B5-EE91-19F9-D378-63C02D298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04E3ED7F-3418-C7C1-3F47-E568B9EC92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39A8-B54B-2320-0622-19E8EE5F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11302314" cy="46575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10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9CDF5756-F942-27CB-C3EB-CA2AD4D32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fireworks, outdoor object&#10;&#10;Description automatically generated">
            <a:extLst>
              <a:ext uri="{FF2B5EF4-FFF2-40B4-BE49-F238E27FC236}">
                <a16:creationId xmlns:a16="http://schemas.microsoft.com/office/drawing/2014/main" id="{0AE69FED-3A14-D328-A84D-0EDA8754A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39A8-B54B-2320-0622-19E8EE5F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11302314" cy="46575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13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EE823F8E-25B4-B572-FDD5-3F3642B99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4520DD3A-1737-9FFF-7871-C32BC47B88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39A8-B54B-2320-0622-19E8EE5F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11302314" cy="46575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24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3BBA5703-1E7F-D61E-EE78-3AA7EC95C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, fireworks, outdoor object&#10;&#10;Description automatically generated">
            <a:extLst>
              <a:ext uri="{FF2B5EF4-FFF2-40B4-BE49-F238E27FC236}">
                <a16:creationId xmlns:a16="http://schemas.microsoft.com/office/drawing/2014/main" id="{33DD84A3-7E8E-A29A-3324-ADBDCCDF77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39A8-B54B-2320-0622-19E8EE5F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11302314" cy="46575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82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0178-3B23-8029-136A-B8BFF6C6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D02F1-923B-4863-D9A4-5EB98BF0B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F73A-3DF3-9B52-B23F-F2ED26CB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925F-7CC9-74E8-2B7A-5FE5D877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B874-CA1D-E481-9752-E76C21BB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66C4-6632-70E9-BAB9-4655E567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1A7B-DDFE-2960-4C34-6C6D3391C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9458B-3DB7-23FA-D186-9E78FCC59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4086E-5BF6-A985-EA9A-B4838964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C99F7-F3EA-BD15-83FE-5F5002FB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9542F-0923-350F-9992-0C38F852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D5F7-B811-0FFD-B43E-C9935B2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1119-26D6-5831-7DE0-763361D6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A7D10-6414-4070-BA56-994047816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3A836-43E4-6DDB-4CE9-EB8A53E53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55AB9-2781-D105-C999-7ADE34DB8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0B412-739D-40E5-3A00-3D4C9D10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4EC3B-84A8-B4AD-E695-B5D832A2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590C4-09A8-F7F6-5B30-4C21486B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A37A-171D-9A3A-B6C5-402B50CD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987A0-E26D-5137-40FC-B7DF11E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2305E-440B-F387-BD5A-5DB5DAF6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C67B6-5346-F2D3-AAEB-AD7EDF6C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2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211E3-727F-4723-3859-87EAB90D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DC5C-1F68-EA89-EE42-A55701E4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0790E-E707-BED0-5B55-60444C31F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7F4F-EF53-46F3-9BC9-D881E942FCF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050E-7365-DDDD-0207-8AA5FF2F6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2D57-C2DF-2A59-A8EF-DF16D7C27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F920-1B30-4118-B8FB-42C8E4C0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FD13E-B349-124C-F2F0-3381CDD0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the Father = He is OUR Father!</a:t>
            </a:r>
          </a:p>
          <a:p>
            <a:pPr lvl="1"/>
            <a:r>
              <a:rPr lang="en-US" dirty="0"/>
              <a:t>Our prayers must be addressed to the Father (Matt. 6:9; John 16:23)</a:t>
            </a:r>
          </a:p>
          <a:p>
            <a:r>
              <a:rPr lang="en-US" dirty="0"/>
              <a:t>To the Father of our Lord Jesus Christ (cf. 5:20)</a:t>
            </a:r>
          </a:p>
          <a:p>
            <a:pPr lvl="1"/>
            <a:r>
              <a:rPr lang="en-US" dirty="0"/>
              <a:t>Prayer is in the name of Christ, through Him (John 14:12-14; 16:23-27)</a:t>
            </a:r>
          </a:p>
          <a:p>
            <a:pPr lvl="1"/>
            <a:r>
              <a:rPr lang="en-US" dirty="0"/>
              <a:t>Jesus is our intercessor in prayer (1 John 2:1; Heb. 7:25; 9:24)</a:t>
            </a:r>
          </a:p>
          <a:p>
            <a:r>
              <a:rPr lang="en-US" dirty="0"/>
              <a:t>To the Father of the whole family </a:t>
            </a:r>
          </a:p>
          <a:p>
            <a:pPr lvl="1"/>
            <a:r>
              <a:rPr lang="en-US" dirty="0"/>
              <a:t>The church is the family of God (1 Tim. 3:15)</a:t>
            </a:r>
          </a:p>
          <a:p>
            <a:pPr lvl="1"/>
            <a:r>
              <a:rPr lang="en-US" dirty="0"/>
              <a:t>The family of God is uniquely united in heaven (Heb. 12:22-24) and earth (Col. 1:20)</a:t>
            </a:r>
          </a:p>
          <a:p>
            <a:pPr lvl="1"/>
            <a:r>
              <a:rPr lang="en-US" dirty="0"/>
              <a:t>The family of God derives its identification from God (“is named”) </a:t>
            </a:r>
            <a:br>
              <a:rPr lang="en-US" dirty="0"/>
            </a:br>
            <a:r>
              <a:rPr lang="en-US" dirty="0"/>
              <a:t>(1 Tim. 3:15; 1 Cor. 1:2; Rom. 16:16)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FD13E-B349-124C-F2F0-3381CDD0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 Christians would be strengthened in the inner man </a:t>
            </a:r>
            <a:br>
              <a:rPr lang="en-US" dirty="0"/>
            </a:br>
            <a:r>
              <a:rPr lang="en-US" dirty="0"/>
              <a:t>(3:16; 6:10-17; cf. Col. 1:11; 2 Cor. 3:18; 4:16)</a:t>
            </a:r>
          </a:p>
          <a:p>
            <a:r>
              <a:rPr lang="en-US" dirty="0"/>
              <a:t>That Christians would have Christ dwelling in them through faith </a:t>
            </a:r>
            <a:br>
              <a:rPr lang="en-US" dirty="0"/>
            </a:br>
            <a:r>
              <a:rPr lang="en-US" dirty="0"/>
              <a:t>(3:16; cf. Rev. 3:20; John 14:23; 15:1-8)</a:t>
            </a:r>
          </a:p>
          <a:p>
            <a:r>
              <a:rPr lang="en-US" dirty="0"/>
              <a:t>That Christians would be “rooted and grounded in love” </a:t>
            </a:r>
            <a:br>
              <a:rPr lang="en-US" dirty="0"/>
            </a:br>
            <a:r>
              <a:rPr lang="en-US" dirty="0"/>
              <a:t>(3:17; cf. Col. 2:7; 3:14; 1 Cor. 16:14)</a:t>
            </a:r>
          </a:p>
          <a:p>
            <a:r>
              <a:rPr lang="en-US" dirty="0"/>
              <a:t>That Christians would comprehend the immensity of Divine love </a:t>
            </a:r>
            <a:br>
              <a:rPr lang="en-US" dirty="0"/>
            </a:br>
            <a:r>
              <a:rPr lang="en-US" dirty="0"/>
              <a:t>(3:18-19; cf. Rom. 8:31-39; 1 John 3:1-3, 16)</a:t>
            </a:r>
          </a:p>
          <a:p>
            <a:r>
              <a:rPr lang="en-US" dirty="0"/>
              <a:t>That Christians would “be filled with all the fullness of God” </a:t>
            </a:r>
            <a:br>
              <a:rPr lang="en-US" dirty="0"/>
            </a:br>
            <a:r>
              <a:rPr lang="en-US" dirty="0"/>
              <a:t>(3:19; cf. Eph. 1:23; 2 Cor. 13:14; Col. </a:t>
            </a:r>
            <a:r>
              <a:rPr lang="en-US"/>
              <a:t>3:11)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FD13E-B349-124C-F2F0-3381CDD0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 the exceeding greatness of God’s power (3:20)</a:t>
            </a:r>
          </a:p>
          <a:p>
            <a:pPr lvl="1"/>
            <a:r>
              <a:rPr lang="en-US" dirty="0"/>
              <a:t>The power of God is “able” – it is infinite and limitless</a:t>
            </a:r>
          </a:p>
          <a:p>
            <a:pPr lvl="1"/>
            <a:r>
              <a:rPr lang="en-US" dirty="0"/>
              <a:t>The power of God is “working” – it is active in us and for us</a:t>
            </a:r>
          </a:p>
          <a:p>
            <a:r>
              <a:rPr lang="en-US" dirty="0"/>
              <a:t>Ascribe glory to God (3:21)</a:t>
            </a:r>
          </a:p>
          <a:p>
            <a:pPr lvl="1"/>
            <a:r>
              <a:rPr lang="en-US" dirty="0"/>
              <a:t>The church is the glory of God on this earth</a:t>
            </a:r>
          </a:p>
          <a:p>
            <a:pPr lvl="1"/>
            <a:r>
              <a:rPr lang="en-US" dirty="0"/>
              <a:t>The church should reflect the glory of God</a:t>
            </a:r>
          </a:p>
          <a:p>
            <a:pPr lvl="1"/>
            <a:r>
              <a:rPr lang="en-US" dirty="0"/>
              <a:t>The church is to give glory to God…always and forever</a:t>
            </a:r>
          </a:p>
        </p:txBody>
      </p:sp>
    </p:spTree>
    <p:extLst>
      <p:ext uri="{BB962C8B-B14F-4D97-AF65-F5344CB8AC3E}">
        <p14:creationId xmlns:p14="http://schemas.microsoft.com/office/powerpoint/2010/main" val="41570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FD13E-B349-124C-F2F0-3381CDD0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/>
            <a:r>
              <a:rPr lang="en-US" sz="3200" dirty="0"/>
              <a:t>Believe Jesus is God’s Son – Mark 16:16</a:t>
            </a:r>
          </a:p>
          <a:p>
            <a:pPr marL="341313" indent="-341313"/>
            <a:r>
              <a:rPr lang="en-US" sz="3200" dirty="0"/>
              <a:t>Repent of your sins and turn to God – Luke 13:3</a:t>
            </a:r>
          </a:p>
          <a:p>
            <a:pPr marL="341313" indent="-341313"/>
            <a:r>
              <a:rPr lang="en-US" sz="3200" dirty="0"/>
              <a:t>Confess your faith in Jesus Christ – Matthew 10:32</a:t>
            </a:r>
          </a:p>
          <a:p>
            <a:pPr marL="341313" indent="-341313"/>
            <a:r>
              <a:rPr lang="en-US" sz="3200" dirty="0"/>
              <a:t>Be immersed into Christ – Matthew 28:19</a:t>
            </a:r>
          </a:p>
          <a:p>
            <a:pPr marL="1030288" lvl="1" indent="-344488"/>
            <a:r>
              <a:rPr lang="en-US" sz="2800" dirty="0"/>
              <a:t>God will forgive all of your sins – Acts 2:38</a:t>
            </a:r>
          </a:p>
          <a:p>
            <a:pPr marL="1030288" lvl="1" indent="-344488"/>
            <a:r>
              <a:rPr lang="en-US" sz="2800" dirty="0"/>
              <a:t>God will add you to His church – Acts 2:47</a:t>
            </a:r>
          </a:p>
          <a:p>
            <a:pPr marL="1030288" lvl="1" indent="-344488"/>
            <a:r>
              <a:rPr lang="en-US" sz="2800" dirty="0"/>
              <a:t>God will register you in heaven – Hebrews 12:23</a:t>
            </a:r>
          </a:p>
          <a:p>
            <a:pPr marL="341313" indent="-341313"/>
            <a:r>
              <a:rPr lang="en-US" sz="3200" dirty="0"/>
              <a:t>Actively serve the Lord each day – 1 Corinthians 15:58 </a:t>
            </a:r>
          </a:p>
        </p:txBody>
      </p:sp>
    </p:spTree>
    <p:extLst>
      <p:ext uri="{BB962C8B-B14F-4D97-AF65-F5344CB8AC3E}">
        <p14:creationId xmlns:p14="http://schemas.microsoft.com/office/powerpoint/2010/main" val="9391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2022-12-17T21:33:40Z</dcterms:created>
  <dcterms:modified xsi:type="dcterms:W3CDTF">2022-12-18T22:43:13Z</dcterms:modified>
</cp:coreProperties>
</file>