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1777" r:id="rId3"/>
    <p:sldId id="2470" r:id="rId4"/>
    <p:sldId id="2473" r:id="rId5"/>
    <p:sldId id="2477" r:id="rId6"/>
    <p:sldId id="2480" r:id="rId7"/>
    <p:sldId id="2463" r:id="rId8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76" y="102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68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0846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021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0095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spcFirstLastPara="1" wrap="square" lIns="91416" tIns="91416" rIns="91416" bIns="9141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Tell Me the Story of Jesus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  Acts 8:30-35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Text—Acts 8:30-35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76470" y="1359173"/>
            <a:ext cx="1101255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30  So Philip ran to him, and heard him reading the prophet Isaiah, and said, "Do you understand what you are reading?"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31  And he said, "How can I, unless someone guides me?" And he asked Philip to come up and sit with him.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32  The place in the Scripture which he read was this: "He was led as a sheep to the slaughter; and as a lamb before its shearer is silent, so He opened not his mouth.  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33  In His humiliation His Justice was taken away, and who will declare His generation? For His life is taken from the earth."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34  So the eunuch answered Philip and said, "I ask you, of whom does the prophet say this, of himself or of some other man?" </a:t>
            </a: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35  Then Philip opened his mouth, and beginning at this Scripture, preached Jesus to him.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to the Story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9253627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8:5, 12—Preaching in Samaria was Christ-centered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8:35—Philip’s one sermon was Christ-centered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2:5—One item Paul wanted—Christ &amp; crucifixion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emphasis throughout the book of Acts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know the story about Jesus— “…those who know it best, seem hungering and thirsty to hear it like the rest.”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lesson—a 20-minutes sermon about the story</a:t>
            </a:r>
            <a:b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54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of the Coming “Seed”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earliest mentions: In the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SEED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Abraham all nations on earth will be blessed—Gen. 12:1-3; 22:18; Acts 3:25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GREAT NATIONS is lead by Moses, to the GREAT LAND, and Moses promises the coming of the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PROPHET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entire law was a “shadow” of things to come and the foreshadowed Jesus and His work—Heb. 10:1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00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Threefold Description of Jesus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974033" y="1828802"/>
            <a:ext cx="9014793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the be the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PROPHET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—Deut. 18:18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to be the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KING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—2 Sam. 7:13-14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to be the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PRIEST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—Isaiah 53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to be preceded by the coming of one like Elijah—Mal. 4:5-6 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2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Application Threefold Description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PROPHET speaks for God, listen to Him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KING of kings rules—obey Him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PRIEST brings salvation—seek Him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6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Finding Salvation in the Priest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Mark 16:16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Church; His Eternal Plan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8931</TotalTime>
  <Words>504</Words>
  <Application>Microsoft Office PowerPoint</Application>
  <PresentationFormat>Widescreen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Tell Me the Story of Jesus</vt:lpstr>
      <vt:lpstr>The Text—Acts 8:30-35</vt:lpstr>
      <vt:lpstr>Introduction to the Story</vt:lpstr>
      <vt:lpstr>Introduction of the Coming “Seed”</vt:lpstr>
      <vt:lpstr>The Threefold Description of Jesus</vt:lpstr>
      <vt:lpstr>Application Threefold Description</vt:lpstr>
      <vt:lpstr>Finding Salvation in the Priest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173</cp:revision>
  <cp:lastPrinted>2022-12-04T12:42:58Z</cp:lastPrinted>
  <dcterms:modified xsi:type="dcterms:W3CDTF">2022-12-12T15:40:08Z</dcterms:modified>
</cp:coreProperties>
</file>