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99" r:id="rId5"/>
    <p:sldId id="298" r:id="rId6"/>
    <p:sldId id="29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E3"/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4" autoAdjust="0"/>
    <p:restoredTop sz="86384" autoAdjust="0"/>
  </p:normalViewPr>
  <p:slideViewPr>
    <p:cSldViewPr snapToGrid="0">
      <p:cViewPr varScale="1">
        <p:scale>
          <a:sx n="95" d="100"/>
          <a:sy n="95" d="100"/>
        </p:scale>
        <p:origin x="570" y="66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B44636-DB80-A253-C1AC-54363CF01C46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A010531-4B8D-211C-D7EA-8ACCFBE6A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46074"/>
              </p:ext>
            </p:extLst>
          </p:nvPr>
        </p:nvGraphicFramePr>
        <p:xfrm>
          <a:off x="723900" y="3524692"/>
          <a:ext cx="10838835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9345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 the Four Accounts of the Gospel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Matthew, Mark, Luke, John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"Gospel" Means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Four Accounts of the Gospel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Tell About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Life of Jesus Christ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7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61ED3AD-B0D1-1E85-4235-D4BD8EC4F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13709" r="4204" b="18424"/>
          <a:stretch/>
        </p:blipFill>
        <p:spPr>
          <a:xfrm>
            <a:off x="2330243" y="-16687"/>
            <a:ext cx="6331975" cy="68746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69BEBB-4EC3-5F6D-ECF2-D6B3FA27E240}"/>
              </a:ext>
            </a:extLst>
          </p:cNvPr>
          <p:cNvSpPr/>
          <p:nvPr/>
        </p:nvSpPr>
        <p:spPr>
          <a:xfrm>
            <a:off x="2595716" y="0"/>
            <a:ext cx="1504336" cy="491613"/>
          </a:xfrm>
          <a:prstGeom prst="rect">
            <a:avLst/>
          </a:prstGeom>
          <a:solidFill>
            <a:srgbClr val="BD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5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and the Samaritan Woman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40820"/>
              </p:ext>
            </p:extLst>
          </p:nvPr>
        </p:nvGraphicFramePr>
        <p:xfrm>
          <a:off x="453815" y="784562"/>
          <a:ext cx="11491751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Geographical Divisions of Palestine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Galilee, Samaria and Judea</a:t>
                      </a:r>
                      <a:endParaRPr lang="en-US" sz="2400" b="1" i="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 Jesus Spoke to at Jacob's Well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Woman of Samaria</a:t>
                      </a:r>
                      <a:endParaRPr lang="en-US" sz="2400" b="1" i="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 Between Jews &amp; Samaritans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Jews Had No Dealings with Samaritans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Jesus' Message to Samaritan Woman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Must Worship God in Spirit &amp; in Truth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 Saw the Samaritans As</a:t>
                      </a:r>
                      <a:endParaRPr lang="en-US" sz="2400" b="1" i="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Souls Ready to Be Harvested</a:t>
                      </a:r>
                      <a:endParaRPr lang="en-US" sz="2400" b="1" i="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Baptized More Disciples Than John</a:t>
                      </a:r>
                      <a:endParaRPr lang="en-US" sz="2400" b="1" i="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3044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943125" y="3093641"/>
            <a:ext cx="110620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JESUS TRIED TO SAVE SOULS: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Even when He was </a:t>
            </a:r>
            <a:r>
              <a:rPr lang="en-US" sz="2400" b="1" u="sng" dirty="0">
                <a:solidFill>
                  <a:schemeClr val="bg1"/>
                </a:solidFill>
              </a:rPr>
              <a:t>physically drained</a:t>
            </a:r>
            <a:r>
              <a:rPr lang="en-US" sz="2400" b="1" dirty="0">
                <a:solidFill>
                  <a:schemeClr val="bg1"/>
                </a:solidFill>
              </a:rPr>
              <a:t> (4:6)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Regardless of </a:t>
            </a:r>
            <a:r>
              <a:rPr lang="en-US" sz="2400" b="1" u="sng" dirty="0">
                <a:solidFill>
                  <a:schemeClr val="bg1"/>
                </a:solidFill>
              </a:rPr>
              <a:t>racial barriers</a:t>
            </a:r>
            <a:r>
              <a:rPr lang="en-US" sz="2400" b="1" dirty="0">
                <a:solidFill>
                  <a:schemeClr val="bg1"/>
                </a:solidFill>
              </a:rPr>
              <a:t> (4:4, 9)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Regardless of </a:t>
            </a:r>
            <a:r>
              <a:rPr lang="en-US" sz="2400" b="1" u="sng" dirty="0">
                <a:solidFill>
                  <a:schemeClr val="bg1"/>
                </a:solidFill>
              </a:rPr>
              <a:t>social barriers</a:t>
            </a:r>
            <a:r>
              <a:rPr lang="en-US" sz="2400" b="1" dirty="0">
                <a:solidFill>
                  <a:schemeClr val="bg1"/>
                </a:solidFill>
              </a:rPr>
              <a:t> (4:7, 9, 27)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By turning a simple conversation </a:t>
            </a:r>
            <a:r>
              <a:rPr lang="en-US" sz="2400" b="1" u="sng" dirty="0">
                <a:solidFill>
                  <a:schemeClr val="bg1"/>
                </a:solidFill>
              </a:rPr>
              <a:t>into a spiritual one</a:t>
            </a:r>
            <a:r>
              <a:rPr lang="en-US" sz="2400" b="1" dirty="0">
                <a:solidFill>
                  <a:schemeClr val="bg1"/>
                </a:solidFill>
              </a:rPr>
              <a:t> (4:10-15)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Regardless of </a:t>
            </a:r>
            <a:r>
              <a:rPr lang="en-US" sz="2400" b="1" u="sng" dirty="0">
                <a:solidFill>
                  <a:schemeClr val="bg1"/>
                </a:solidFill>
              </a:rPr>
              <a:t>sinful lifestyle</a:t>
            </a:r>
            <a:r>
              <a:rPr lang="en-US" sz="2400" b="1" dirty="0">
                <a:solidFill>
                  <a:schemeClr val="bg1"/>
                </a:solidFill>
              </a:rPr>
              <a:t> (4:16-18)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Regardless of </a:t>
            </a:r>
            <a:r>
              <a:rPr lang="en-US" sz="2400" b="1" u="sng" dirty="0">
                <a:solidFill>
                  <a:schemeClr val="bg1"/>
                </a:solidFill>
              </a:rPr>
              <a:t>religious differences</a:t>
            </a:r>
            <a:r>
              <a:rPr lang="en-US" sz="2400" b="1" dirty="0">
                <a:solidFill>
                  <a:schemeClr val="bg1"/>
                </a:solidFill>
              </a:rPr>
              <a:t> (4:19-22)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Which involves teaching about </a:t>
            </a:r>
            <a:r>
              <a:rPr lang="en-US" sz="2400" b="1" u="sng" dirty="0">
                <a:solidFill>
                  <a:schemeClr val="bg1"/>
                </a:solidFill>
              </a:rPr>
              <a:t>true worship of God</a:t>
            </a:r>
            <a:r>
              <a:rPr lang="en-US" sz="2400" b="1" dirty="0">
                <a:solidFill>
                  <a:schemeClr val="bg1"/>
                </a:solidFill>
              </a:rPr>
              <a:t> (4:21-24)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By focusing on </a:t>
            </a:r>
            <a:r>
              <a:rPr lang="en-US" sz="2400" b="1" u="sng" dirty="0">
                <a:solidFill>
                  <a:schemeClr val="bg1"/>
                </a:solidFill>
              </a:rPr>
              <a:t>one soul at a time</a:t>
            </a:r>
            <a:r>
              <a:rPr lang="en-US" sz="2400" b="1" dirty="0">
                <a:solidFill>
                  <a:schemeClr val="bg1"/>
                </a:solidFill>
              </a:rPr>
              <a:t> (4:7, 28-30, 39)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By looking for and </a:t>
            </a:r>
            <a:r>
              <a:rPr lang="en-US" sz="2400" b="1" u="sng" dirty="0">
                <a:solidFill>
                  <a:schemeClr val="bg1"/>
                </a:solidFill>
              </a:rPr>
              <a:t>seeing souls</a:t>
            </a:r>
            <a:r>
              <a:rPr lang="en-US" sz="2400" b="1" dirty="0">
                <a:solidFill>
                  <a:schemeClr val="bg1"/>
                </a:solidFill>
              </a:rPr>
              <a:t> (4:34-35)</a:t>
            </a:r>
          </a:p>
        </p:txBody>
      </p:sp>
    </p:spTree>
    <p:extLst>
      <p:ext uri="{BB962C8B-B14F-4D97-AF65-F5344CB8AC3E}">
        <p14:creationId xmlns:p14="http://schemas.microsoft.com/office/powerpoint/2010/main" val="35167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Memory Verses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0FFF1DE4-949D-9447-4A15-27F426912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999270"/>
              </p:ext>
            </p:extLst>
          </p:nvPr>
        </p:nvGraphicFramePr>
        <p:xfrm>
          <a:off x="644293" y="859455"/>
          <a:ext cx="1123405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tx1"/>
                          </a:solidFill>
                        </a:rPr>
                        <a:t>John 4:24</a:t>
                      </a:r>
                    </a:p>
                    <a:p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"God is Spirit, and those who worship Him must worship in spirit and truth."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5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Memory Verse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tx1"/>
                          </a:solidFill>
                        </a:rPr>
                        <a:t>John 4:35</a:t>
                      </a:r>
                    </a:p>
                    <a:p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"Do you not say, 'There are still four months and then comes the harvest'? Behold, I say to you, lift up your eyes and look at the fields, for they are already white for harvest!"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7865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A1CE37-A287-5E6F-8502-21CDA061C025}"/>
              </a:ext>
            </a:extLst>
          </p:cNvPr>
          <p:cNvSpPr txBox="1"/>
          <p:nvPr/>
        </p:nvSpPr>
        <p:spPr>
          <a:xfrm>
            <a:off x="133563" y="4238635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Key Locations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0EFBD0B2-4E49-6100-B64B-121A026C4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3236"/>
              </p:ext>
            </p:extLst>
          </p:nvPr>
        </p:nvGraphicFramePr>
        <p:xfrm>
          <a:off x="667821" y="4889633"/>
          <a:ext cx="1127316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760039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254406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True Worship Must Be Done in Spirit and in Truth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4:24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2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432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33</cp:revision>
  <dcterms:created xsi:type="dcterms:W3CDTF">2022-01-02T19:06:09Z</dcterms:created>
  <dcterms:modified xsi:type="dcterms:W3CDTF">2022-12-11T22:15:29Z</dcterms:modified>
</cp:coreProperties>
</file>