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9D59773-1B02-6A2C-F0B2-940E50466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78CF53B-3A0A-4544-2AA0-F167AF894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323750"/>
            <a:ext cx="11870422" cy="4534249"/>
          </a:xfrm>
        </p:spPr>
        <p:txBody>
          <a:bodyPr>
            <a:normAutofit/>
          </a:bodyPr>
          <a:lstStyle>
            <a:lvl1pPr marL="227013" indent="-227013">
              <a:spcBef>
                <a:spcPts val="1000"/>
              </a:spcBef>
              <a:spcAft>
                <a:spcPts val="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Bef>
                <a:spcPts val="10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Bef>
                <a:spcPts val="1000"/>
              </a:spcBef>
              <a:spcAft>
                <a:spcPts val="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6DCAA51-7398-D732-9071-85401E637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323750"/>
            <a:ext cx="11870422" cy="4534249"/>
          </a:xfrm>
        </p:spPr>
        <p:txBody>
          <a:bodyPr>
            <a:normAutofit/>
          </a:bodyPr>
          <a:lstStyle>
            <a:lvl1pPr marL="227013" indent="-227013">
              <a:spcBef>
                <a:spcPts val="1000"/>
              </a:spcBef>
              <a:spcAft>
                <a:spcPts val="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Bef>
                <a:spcPts val="10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Bef>
                <a:spcPts val="1000"/>
              </a:spcBef>
              <a:spcAft>
                <a:spcPts val="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28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2582C7-368F-7BB5-CED8-44E4778A0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323750"/>
            <a:ext cx="11870422" cy="4534249"/>
          </a:xfrm>
        </p:spPr>
        <p:txBody>
          <a:bodyPr>
            <a:normAutofit/>
          </a:bodyPr>
          <a:lstStyle>
            <a:lvl1pPr marL="227013" indent="-227013">
              <a:spcBef>
                <a:spcPts val="1000"/>
              </a:spcBef>
              <a:spcAft>
                <a:spcPts val="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Bef>
                <a:spcPts val="10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Bef>
                <a:spcPts val="1000"/>
              </a:spcBef>
              <a:spcAft>
                <a:spcPts val="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35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52014D-CCC1-D4A5-C64E-12265101D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323750"/>
            <a:ext cx="11870422" cy="4534249"/>
          </a:xfrm>
        </p:spPr>
        <p:txBody>
          <a:bodyPr>
            <a:normAutofit/>
          </a:bodyPr>
          <a:lstStyle>
            <a:lvl1pPr marL="227013" indent="-227013">
              <a:spcBef>
                <a:spcPts val="1000"/>
              </a:spcBef>
              <a:spcAft>
                <a:spcPts val="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Bef>
                <a:spcPts val="10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Bef>
                <a:spcPts val="1000"/>
              </a:spcBef>
              <a:spcAft>
                <a:spcPts val="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Bef>
                <a:spcPts val="1000"/>
              </a:spcBef>
              <a:spcAft>
                <a:spcPts val="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79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faithful to His nature (Psa. 89:8, 33)</a:t>
            </a:r>
          </a:p>
          <a:p>
            <a:r>
              <a:rPr lang="en-US" dirty="0"/>
              <a:t>God is faithful to His character (2 Tim. 2:13)</a:t>
            </a:r>
          </a:p>
          <a:p>
            <a:r>
              <a:rPr lang="en-US" dirty="0"/>
              <a:t>God is faithful to His word (Heb. 6:18; Tit. 1:2)</a:t>
            </a:r>
          </a:p>
          <a:p>
            <a:r>
              <a:rPr lang="en-US" dirty="0"/>
              <a:t>God is faithful to His people (Deut. 7:9; Psa. 89:1, 5)</a:t>
            </a:r>
          </a:p>
          <a:p>
            <a:r>
              <a:rPr lang="en-US" dirty="0"/>
              <a:t>God’s faithfulness is infinite (Psa. 36:5; 119:90; Lam. 3:23)</a:t>
            </a:r>
          </a:p>
          <a:p>
            <a:r>
              <a:rPr lang="en-US" dirty="0"/>
              <a:t>God’s faithfulness is immutable (Mal. 3:6; Jas. 1:17; Heb. 1:12)</a:t>
            </a:r>
          </a:p>
        </p:txBody>
      </p:sp>
    </p:spTree>
    <p:extLst>
      <p:ext uri="{BB962C8B-B14F-4D97-AF65-F5344CB8AC3E}">
        <p14:creationId xmlns:p14="http://schemas.microsoft.com/office/powerpoint/2010/main" val="4058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God is faithful in keeping His promises (Deut. 7:9; Josh. 21:43-45; 23:14)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helping in time of temptation (1 Cor. 10:13; Heb. 2:17-18)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guarding us from the evil one (2 Thess. 3:1-3; John 17:15; Matt. 6:13)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delivering us through trials/suffering (1 Pet. </a:t>
            </a:r>
            <a:r>
              <a:rPr lang="en-US"/>
              <a:t>4:12-19</a:t>
            </a:r>
            <a:r>
              <a:rPr lang="en-US" dirty="0"/>
              <a:t>; Psa. 89:20-26)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preserving us until the Lord’s coming (1 Thess. 5:23-24; Jude 24)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answering prayers (Psa. 143:1; 34:4, 17; 1 John 5:14-15)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supplying our needs (Matt. 7:7-11; 6:33; 2 Pet. 1:3; Phil. 4:19)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forgiving us of our sins (1 John 1:7-9; Luke 15:17-24)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calling us into fellowship with Him (1 Cor. 1:9; 1 John 1:3, 7)</a:t>
            </a:r>
          </a:p>
          <a:p>
            <a:pPr>
              <a:spcAft>
                <a:spcPts val="400"/>
              </a:spcAft>
            </a:pPr>
            <a:r>
              <a:rPr lang="en-US" dirty="0"/>
              <a:t>God is faithful in giving us an everlasting hope (Heb. 10:23; 6:19-20; Tit. 1:2)</a:t>
            </a:r>
          </a:p>
        </p:txBody>
      </p:sp>
    </p:spTree>
    <p:extLst>
      <p:ext uri="{BB962C8B-B14F-4D97-AF65-F5344CB8AC3E}">
        <p14:creationId xmlns:p14="http://schemas.microsoft.com/office/powerpoint/2010/main" val="10665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4" y="2323750"/>
            <a:ext cx="11982275" cy="453424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Let us be faithful in all of our commitments (Deut. 7:11)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in all of our words (2 Cor. 1:17-20; Prov. 14:5; Eph. 4:25)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in our marriages (Mt. 19:3-10; 1 Cor. 7:10-11, 39; Heb. 13:4)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as stewards of God (1 Cor. 4:2)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as servants of God (Matt. 25:21, 23)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in ministering to others (3 John 5; Eph. 6:21)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in Christian living (Rev. 2:10)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in assembling to worship God (Heb. 10:24-25; 1 Cor. 11:17-34)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Let us be faithful in praising God’s faithfulness (Ps. 37:3; 40:10; 71:22; 89:1, 5)</a:t>
            </a:r>
          </a:p>
        </p:txBody>
      </p:sp>
    </p:spTree>
    <p:extLst>
      <p:ext uri="{BB962C8B-B14F-4D97-AF65-F5344CB8AC3E}">
        <p14:creationId xmlns:p14="http://schemas.microsoft.com/office/powerpoint/2010/main" val="5473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must believe that Jesus is God’s Son – John 3:16</a:t>
            </a:r>
          </a:p>
          <a:p>
            <a:r>
              <a:rPr lang="en-US" dirty="0"/>
              <a:t>We must repent of our sins and turn toward God – Luke 13:3</a:t>
            </a:r>
          </a:p>
          <a:p>
            <a:r>
              <a:rPr lang="en-US" dirty="0"/>
              <a:t>We must confess our faith in Jesus Christ – Matthew 10:32</a:t>
            </a:r>
          </a:p>
          <a:p>
            <a:r>
              <a:rPr lang="en-US" dirty="0"/>
              <a:t>We must be immersed into Christ – Romans 6:3</a:t>
            </a:r>
          </a:p>
          <a:p>
            <a:pPr lvl="1"/>
            <a:r>
              <a:rPr lang="en-US" dirty="0"/>
              <a:t>Then God will forgive all of your sins – Acts 2:38</a:t>
            </a:r>
          </a:p>
          <a:p>
            <a:pPr lvl="1"/>
            <a:r>
              <a:rPr lang="en-US" dirty="0"/>
              <a:t>Then God will add you to His church – Acts 2:47</a:t>
            </a:r>
          </a:p>
          <a:p>
            <a:pPr lvl="1"/>
            <a:r>
              <a:rPr lang="en-US"/>
              <a:t>Then God </a:t>
            </a:r>
            <a:r>
              <a:rPr lang="en-US" dirty="0"/>
              <a:t>will enroll you in heaven – Hebrews 12:23</a:t>
            </a:r>
          </a:p>
          <a:p>
            <a:r>
              <a:rPr lang="en-US" dirty="0"/>
              <a:t>Live faithfully to Him every day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100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4982</TotalTime>
  <Words>532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32</cp:revision>
  <dcterms:created xsi:type="dcterms:W3CDTF">2021-12-30T15:25:13Z</dcterms:created>
  <dcterms:modified xsi:type="dcterms:W3CDTF">2022-12-11T13:45:18Z</dcterms:modified>
</cp:coreProperties>
</file>