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6"/>
  </p:notesMasterIdLst>
  <p:sldIdLst>
    <p:sldId id="256" r:id="rId2"/>
    <p:sldId id="1777" r:id="rId3"/>
    <p:sldId id="1794" r:id="rId4"/>
    <p:sldId id="1813" r:id="rId5"/>
    <p:sldId id="1814" r:id="rId6"/>
    <p:sldId id="1815" r:id="rId7"/>
    <p:sldId id="1816" r:id="rId8"/>
    <p:sldId id="1817" r:id="rId9"/>
    <p:sldId id="1795" r:id="rId10"/>
    <p:sldId id="1819" r:id="rId11"/>
    <p:sldId id="1820" r:id="rId12"/>
    <p:sldId id="1821" r:id="rId13"/>
    <p:sldId id="1818" r:id="rId14"/>
    <p:sldId id="1822" r:id="rId15"/>
    <p:sldId id="1823" r:id="rId16"/>
    <p:sldId id="1826" r:id="rId17"/>
    <p:sldId id="1828" r:id="rId18"/>
    <p:sldId id="1829" r:id="rId19"/>
    <p:sldId id="1810" r:id="rId20"/>
    <p:sldId id="1830" r:id="rId21"/>
    <p:sldId id="1831" r:id="rId22"/>
    <p:sldId id="1832" r:id="rId23"/>
    <p:sldId id="1833" r:id="rId24"/>
    <p:sldId id="1834" r:id="rId25"/>
    <p:sldId id="1835" r:id="rId26"/>
    <p:sldId id="1836" r:id="rId27"/>
    <p:sldId id="1838" r:id="rId28"/>
    <p:sldId id="1839" r:id="rId29"/>
    <p:sldId id="1840" r:id="rId30"/>
    <p:sldId id="1812" r:id="rId31"/>
    <p:sldId id="1841" r:id="rId32"/>
    <p:sldId id="1842" r:id="rId33"/>
    <p:sldId id="1843" r:id="rId34"/>
    <p:sldId id="2463" r:id="rId35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62" y="91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9126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996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187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27135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5250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3121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6299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330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9526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7164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8604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44158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9026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2421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5268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2094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15626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19214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499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5010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7398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95942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8067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57390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20951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spcFirstLastPara="1" wrap="square" lIns="91416" tIns="91416" rIns="91416" bIns="9141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1673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6828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3827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4571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4982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43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God’s Revelation About Angels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Heb. </a:t>
            </a:r>
            <a:r>
              <a:rPr lang="en-US" sz="3000" b="1">
                <a:solidFill>
                  <a:schemeClr val="lt1"/>
                </a:solidFill>
              </a:rPr>
              <a:t>1:13-14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Their appearance at the birth of Jesus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72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1007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</p:txBody>
      </p:sp>
    </p:spTree>
    <p:extLst>
      <p:ext uri="{BB962C8B-B14F-4D97-AF65-F5344CB8AC3E}">
        <p14:creationId xmlns:p14="http://schemas.microsoft.com/office/powerpoint/2010/main" val="1754963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</p:txBody>
      </p:sp>
    </p:spTree>
    <p:extLst>
      <p:ext uri="{BB962C8B-B14F-4D97-AF65-F5344CB8AC3E}">
        <p14:creationId xmlns:p14="http://schemas.microsoft.com/office/powerpoint/2010/main" val="1746382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Gabriel, to Mary (Luke 1:26)</a:t>
            </a:r>
          </a:p>
        </p:txBody>
      </p:sp>
    </p:spTree>
    <p:extLst>
      <p:ext uri="{BB962C8B-B14F-4D97-AF65-F5344CB8AC3E}">
        <p14:creationId xmlns:p14="http://schemas.microsoft.com/office/powerpoint/2010/main" val="203750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Gabriel, to Mary (Luke 1:26)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To the shepherds, heavenly host singing (Luke 2:8)</a:t>
            </a:r>
          </a:p>
        </p:txBody>
      </p:sp>
    </p:spTree>
    <p:extLst>
      <p:ext uri="{BB962C8B-B14F-4D97-AF65-F5344CB8AC3E}">
        <p14:creationId xmlns:p14="http://schemas.microsoft.com/office/powerpoint/2010/main" val="12444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3008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Gabriel, to Mary (Luke 1:26)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To the shepherds, heavenly host singing (Luke 2:8)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In the life of Jesus (Matt. 4:11; Luke 22:43)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0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Gabriel, to Mary (Luke 1:26)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To the shepherds, heavenly host singing (Luke 2:8)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In the life of Jesus (Matt. 4:11; Luke 22:43)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At the tomb of the resurrected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897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4039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Gabriel, to Mary (Luke 1:26)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To the shepherds, heavenly host singing (Luke 2:8)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In the life of Jesus (Matt. 4:11; Luke 22:43)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At the tomb of the resurrected Jesus     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Rolled away the stone (Matt. 28:2)</a:t>
            </a:r>
          </a:p>
        </p:txBody>
      </p:sp>
    </p:spTree>
    <p:extLst>
      <p:ext uri="{BB962C8B-B14F-4D97-AF65-F5344CB8AC3E}">
        <p14:creationId xmlns:p14="http://schemas.microsoft.com/office/powerpoint/2010/main" val="2659847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at the birth of Jesus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Three times to Joseph (Matt. 1:20; 2:13; 2:19)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Gabriel, to Zacharias announcing birth of John (Luke 1:19)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Gabriel, to Mary (Luke 1:26)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To the shepherds, heavenly host singing (Luke 2:8)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In the life of Jesus (Matt. 4:11; Luke 22:43)</a:t>
            </a:r>
          </a:p>
          <a:p>
            <a:pPr marL="457200" lvl="4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At the tomb of the resurrected Jesus     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Rolled away the stone (Matt. 28:2)</a:t>
            </a:r>
          </a:p>
          <a:p>
            <a:pPr lvl="4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       -  Spoke to the women at the tomb (Matt. 28:5)</a:t>
            </a:r>
          </a:p>
        </p:txBody>
      </p:sp>
    </p:spTree>
    <p:extLst>
      <p:ext uri="{BB962C8B-B14F-4D97-AF65-F5344CB8AC3E}">
        <p14:creationId xmlns:p14="http://schemas.microsoft.com/office/powerpoint/2010/main" val="1795950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</p:spTree>
    <p:extLst>
      <p:ext uri="{BB962C8B-B14F-4D97-AF65-F5344CB8AC3E}">
        <p14:creationId xmlns:p14="http://schemas.microsoft.com/office/powerpoint/2010/main" val="138866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Text—Heb. 1:13-14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76470" y="1548014"/>
            <a:ext cx="110125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200"/>
              </a:spcAft>
            </a:pP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But to which of the angels has He ever said: "Sit at My right hand, till I make your enemies your footstool"? </a:t>
            </a:r>
          </a:p>
          <a:p>
            <a:pPr marR="0" algn="just" rtl="0">
              <a:spcAft>
                <a:spcPts val="1200"/>
              </a:spcAft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0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  Are they not all ministering spirits sent forth to minister for those who will inherit salvation?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was often in form of man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Men have entertained them without knowing it--Heb. 13:2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Jesus describes them as watching children—Matt. 18:12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They are interested in viewing God’s eternal plan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What about us??? More questions than answers, but ALL of them minister in some was to us—Heb. 1:14</a:t>
            </a:r>
          </a:p>
        </p:txBody>
      </p:sp>
    </p:spTree>
    <p:extLst>
      <p:ext uri="{BB962C8B-B14F-4D97-AF65-F5344CB8AC3E}">
        <p14:creationId xmlns:p14="http://schemas.microsoft.com/office/powerpoint/2010/main" val="3502671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 Greek word literally means messenger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162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rgbClr val="FFFF00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259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We know their origin—Psa. 148:2-5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63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2162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</p:txBody>
      </p:sp>
    </p:spTree>
    <p:extLst>
      <p:ext uri="{BB962C8B-B14F-4D97-AF65-F5344CB8AC3E}">
        <p14:creationId xmlns:p14="http://schemas.microsoft.com/office/powerpoint/2010/main" val="322130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Their appearance was often in form of man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50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was often in form of man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Men have entertained them without knowing it—Heb. 13:2</a:t>
            </a:r>
          </a:p>
        </p:txBody>
      </p:sp>
    </p:spTree>
    <p:extLst>
      <p:ext uri="{BB962C8B-B14F-4D97-AF65-F5344CB8AC3E}">
        <p14:creationId xmlns:p14="http://schemas.microsoft.com/office/powerpoint/2010/main" val="1276402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was often in form of man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Men have entertained them without knowing it—Heb. 13:2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Jesus describes them as watching children—Matt. 18:12</a:t>
            </a:r>
          </a:p>
        </p:txBody>
      </p:sp>
    </p:spTree>
    <p:extLst>
      <p:ext uri="{BB962C8B-B14F-4D97-AF65-F5344CB8AC3E}">
        <p14:creationId xmlns:p14="http://schemas.microsoft.com/office/powerpoint/2010/main" val="6556469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was often in form of man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Men have entertained them without knowing it—Heb. 13:2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Jesus describes them as watching children—Matt. 18:12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430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“Definition” of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253976"/>
            <a:ext cx="10393019" cy="434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Greek word literally means messenger 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Applied to humans—John the Baptist; Rahab’s spies; </a:t>
            </a:r>
            <a:r>
              <a:rPr lang="en-US" sz="28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evANGELists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We know their origin—Psa. 148:2-5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Word not used to apply with “winged” beings in white robes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Their appearance was often in form of man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Men have entertained them without knowing it—Heb. 13:2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Jesus describes them as watching children—Matt. 18:12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What about us??? More questions than answers</a:t>
            </a:r>
          </a:p>
        </p:txBody>
      </p:sp>
    </p:spTree>
    <p:extLst>
      <p:ext uri="{BB962C8B-B14F-4D97-AF65-F5344CB8AC3E}">
        <p14:creationId xmlns:p14="http://schemas.microsoft.com/office/powerpoint/2010/main" val="289348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Angels are mentioned 294 times in the Bible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525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Intriguing Thoughts About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482573"/>
            <a:ext cx="10393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Jesus describes them as watching children—Matt. 18:12</a:t>
            </a:r>
          </a:p>
        </p:txBody>
      </p:sp>
    </p:spTree>
    <p:extLst>
      <p:ext uri="{BB962C8B-B14F-4D97-AF65-F5344CB8AC3E}">
        <p14:creationId xmlns:p14="http://schemas.microsoft.com/office/powerpoint/2010/main" val="2751912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Intriguing Thoughts About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482573"/>
            <a:ext cx="10393019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Jesus describes them as watching children—Matt. 18:12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They are interested in viewing God’s eternal plan—2 Pet. 1:12</a:t>
            </a:r>
          </a:p>
        </p:txBody>
      </p:sp>
    </p:spTree>
    <p:extLst>
      <p:ext uri="{BB962C8B-B14F-4D97-AF65-F5344CB8AC3E}">
        <p14:creationId xmlns:p14="http://schemas.microsoft.com/office/powerpoint/2010/main" val="19230467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Intriguing Thoughts About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482573"/>
            <a:ext cx="1039301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Jesus describes them as watching children—Matt. 18:12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They are interested in viewing God’s eternal plan—2 Pet. 1:12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They are present at spiritual times—women prophesying (1 Cor. 11:10); when sinners repent they rejoice (Luke 15:7, 10)</a:t>
            </a:r>
          </a:p>
        </p:txBody>
      </p:sp>
    </p:spTree>
    <p:extLst>
      <p:ext uri="{BB962C8B-B14F-4D97-AF65-F5344CB8AC3E}">
        <p14:creationId xmlns:p14="http://schemas.microsoft.com/office/powerpoint/2010/main" val="38136905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Intriguing Thoughts About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1017101" y="1482573"/>
            <a:ext cx="10393019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Jesus describes them as watching children—Matt. 18:12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They are interested in viewing God’s eternal plan—2 Pet. 1:12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They are present at spiritual times—women prophesying (1 Cor. 11:10); when sinners repent they rejoice (Luke 15:7, 10)</a:t>
            </a:r>
          </a:p>
          <a:p>
            <a:pPr marL="514350" lvl="3" indent="-51435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What about us??? More questions than answers, but ALL of them minister in some was to us—Heb. 1:14</a:t>
            </a:r>
          </a:p>
        </p:txBody>
      </p:sp>
    </p:spTree>
    <p:extLst>
      <p:ext uri="{BB962C8B-B14F-4D97-AF65-F5344CB8AC3E}">
        <p14:creationId xmlns:p14="http://schemas.microsoft.com/office/powerpoint/2010/main" val="36033158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Angels See When You Come </a:t>
            </a:r>
            <a:r>
              <a:rPr lang="en-US">
                <a:solidFill>
                  <a:srgbClr val="FFFF00"/>
                </a:solidFill>
              </a:rPr>
              <a:t>to Him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Church; His Eternal Plan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Angels are mentioned 294 times in the Bible 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we cannot know about them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1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Angels are mentioned 294 times in the Bible 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we cannot know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men have “revealed” about them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9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Angels are mentioned 294 times in the Bible 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we cannot know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men have “revealed”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lesson we look at angels in the New Testament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7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Angels are mentioned 294 times in the Bible 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we cannot know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men have “revealed”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lesson we look at angels in the New Testament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lesson we will give some definition to them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07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Introduction to Angels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90" y="1828802"/>
            <a:ext cx="8746436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Angels are mentioned 294 times in the Bible 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we cannot know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so much men have “revealed” about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lesson we look at angels in the New Testament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lesson we will give some definition to them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we shall talk about angels and your life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44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The N.T. Work of Angels</a:t>
            </a:r>
          </a:p>
        </p:txBody>
      </p:sp>
    </p:spTree>
    <p:extLst>
      <p:ext uri="{BB962C8B-B14F-4D97-AF65-F5344CB8AC3E}">
        <p14:creationId xmlns:p14="http://schemas.microsoft.com/office/powerpoint/2010/main" val="44146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8756</TotalTime>
  <Words>1683</Words>
  <Application>Microsoft Office PowerPoint</Application>
  <PresentationFormat>Widescreen</PresentationFormat>
  <Paragraphs>171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Cambria</vt:lpstr>
      <vt:lpstr>Office Theme</vt:lpstr>
      <vt:lpstr>God’s Revelation About Angels</vt:lpstr>
      <vt:lpstr>The Text—Heb. 1:13-14</vt:lpstr>
      <vt:lpstr>Introduction to Angels</vt:lpstr>
      <vt:lpstr>Introduction to Angels</vt:lpstr>
      <vt:lpstr>Introduction to Angels</vt:lpstr>
      <vt:lpstr>Introduction to Angels</vt:lpstr>
      <vt:lpstr>Introduction to Angels</vt:lpstr>
      <vt:lpstr>Introduction to Angels</vt:lpstr>
      <vt:lpstr>The N.T. Work of Angels</vt:lpstr>
      <vt:lpstr>The N.T. Work of Angels</vt:lpstr>
      <vt:lpstr>The N.T. Work of Angels</vt:lpstr>
      <vt:lpstr>The N.T. Work of Angels</vt:lpstr>
      <vt:lpstr>The N.T. Work of Angels</vt:lpstr>
      <vt:lpstr>The N.T. Work of Angels</vt:lpstr>
      <vt:lpstr>The N.T. Work of Angels</vt:lpstr>
      <vt:lpstr>The N.T. Work of Angels</vt:lpstr>
      <vt:lpstr>The N.T. Work of Angels</vt:lpstr>
      <vt:lpstr>The N.T. Work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“Definition” of Angels</vt:lpstr>
      <vt:lpstr>Intriguing Thoughts About Angels</vt:lpstr>
      <vt:lpstr>Intriguing Thoughts About Angels</vt:lpstr>
      <vt:lpstr>Intriguing Thoughts About Angels</vt:lpstr>
      <vt:lpstr>Intriguing Thoughts About Angels</vt:lpstr>
      <vt:lpstr>Angels See When You Come to Him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164</cp:revision>
  <cp:lastPrinted>2022-12-04T12:42:58Z</cp:lastPrinted>
  <dcterms:modified xsi:type="dcterms:W3CDTF">2022-12-04T21:32:11Z</dcterms:modified>
</cp:coreProperties>
</file>