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7210030-B78C-23B9-7660-EB0D714C7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Perilous Voyage from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Caesarea to Italy (27:1-44)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Paul (and company) left Caesarea, headed for Rome, to stand before Caesar (27:1-8).</a:t>
            </a:r>
          </a:p>
          <a:p>
            <a:r>
              <a:rPr lang="en-US" dirty="0"/>
              <a:t>Paul warned against sailing further in dangerous conditions but was rejected (27:9-12).</a:t>
            </a:r>
          </a:p>
          <a:p>
            <a:r>
              <a:rPr lang="en-US" dirty="0"/>
              <a:t>Paul and company got caught at sea in a “typhoon” called </a:t>
            </a:r>
            <a:r>
              <a:rPr lang="en-US" dirty="0" err="1"/>
              <a:t>Euraquilo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(27:13-20).</a:t>
            </a:r>
          </a:p>
          <a:p>
            <a:r>
              <a:rPr lang="en-US" dirty="0"/>
              <a:t>Paul and company were assured that God would deliver without loss of life (27:21-26).</a:t>
            </a:r>
          </a:p>
          <a:p>
            <a:r>
              <a:rPr lang="en-US" dirty="0"/>
              <a:t>In a night of horrible fear, Paul encouraged his shipmates to follow God’s plan (27:27-38).</a:t>
            </a:r>
          </a:p>
          <a:p>
            <a:r>
              <a:rPr lang="en-US" dirty="0"/>
              <a:t>Paul and company shipwrecked on Malta, abandoned ship &amp; all were saved (27:39-44).</a:t>
            </a:r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73369CE-55BE-4D0B-82D1-CA92EEF8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" y="6588"/>
            <a:ext cx="11586691" cy="68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Arrival in Rome and Imprisonment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for Two Years (28:1-31)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655104" cy="48721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Following the shipwreck, Paul &amp; company safely made it to the island of Malta (28:1-10).</a:t>
            </a:r>
          </a:p>
          <a:p>
            <a:r>
              <a:rPr lang="en-US" dirty="0"/>
              <a:t>Paul made the final trek of his journey, as a prisoner, to the city of Rome </a:t>
            </a:r>
            <a:br>
              <a:rPr lang="en-US" dirty="0"/>
            </a:br>
            <a:r>
              <a:rPr lang="en-US" dirty="0"/>
              <a:t>(28:11-16).</a:t>
            </a:r>
          </a:p>
          <a:p>
            <a:r>
              <a:rPr lang="en-US" dirty="0"/>
              <a:t>Even in prison, Paul labored for the Lord’s sake and His gospel for two years (28:17-31).</a:t>
            </a:r>
          </a:p>
          <a:p>
            <a:pPr lvl="1"/>
            <a:r>
              <a:rPr lang="en-US" dirty="0"/>
              <a:t>One of the first things Paul did in Rome was call the Jewish leaders to him (28:17-22).</a:t>
            </a:r>
          </a:p>
          <a:p>
            <a:pPr lvl="1"/>
            <a:r>
              <a:rPr lang="en-US" dirty="0"/>
              <a:t>Paul preached the gospel of Jesus and His kingdom to the Jewish leaders (28:23).</a:t>
            </a:r>
          </a:p>
          <a:p>
            <a:pPr lvl="1"/>
            <a:r>
              <a:rPr lang="en-US" dirty="0"/>
              <a:t>The response of the Jewish leaders to the gospel was divided (28:24-29).</a:t>
            </a:r>
          </a:p>
          <a:p>
            <a:pPr lvl="1"/>
            <a:r>
              <a:rPr lang="en-US" dirty="0"/>
              <a:t>Paul was imprisoned in Rome (in a rented house) for two years (28:30-31).</a:t>
            </a:r>
          </a:p>
          <a:p>
            <a:r>
              <a:rPr lang="en-US" dirty="0"/>
              <a:t>After the two years, Paul was released from Roman custody for a time.</a:t>
            </a:r>
          </a:p>
          <a:p>
            <a:pPr lvl="1"/>
            <a:r>
              <a:rPr lang="en-US" dirty="0"/>
              <a:t>From Biblical records, all we know of his Post-Acts life is from 1 &amp; 2 Timothy and Titus.</a:t>
            </a:r>
          </a:p>
          <a:p>
            <a:pPr lvl="1"/>
            <a:r>
              <a:rPr lang="en-US" dirty="0"/>
              <a:t>From historical records, we know that Paul was imprisoned in Rome one last time.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301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Paul’s Perilous Voyage from  Caesarea to Italy (27:1-44)</vt:lpstr>
      <vt:lpstr>PowerPoint Presentation</vt:lpstr>
      <vt:lpstr>Paul’s Arrival in Rome and Imprisonment for Two Years (28:1-31)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dcterms:created xsi:type="dcterms:W3CDTF">2022-07-03T00:12:35Z</dcterms:created>
  <dcterms:modified xsi:type="dcterms:W3CDTF">2022-11-27T13:41:33Z</dcterms:modified>
</cp:coreProperties>
</file>