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94D739F-DCBF-6E50-89EB-A1BB754CA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Trial Before Festus and His Appeal to Caesar (25:1-27)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/>
          </a:bodyPr>
          <a:lstStyle/>
          <a:p>
            <a:r>
              <a:rPr lang="en-US" dirty="0"/>
              <a:t>Festus succeeded Felix as Roman Governor of Judea and inherited Paul’s case (25:1-5).</a:t>
            </a:r>
          </a:p>
          <a:p>
            <a:r>
              <a:rPr lang="en-US" dirty="0"/>
              <a:t>Paul was charged by the Jews before Festus; Paul set forth his complete innocence (25:6-8).</a:t>
            </a:r>
          </a:p>
          <a:p>
            <a:r>
              <a:rPr lang="en-US" dirty="0"/>
              <a:t>Festus sought to “play politics</a:t>
            </a:r>
            <a:r>
              <a:rPr lang="en-US"/>
              <a:t>” and </a:t>
            </a:r>
            <a:r>
              <a:rPr lang="en-US" dirty="0"/>
              <a:t>appease the Jews, so Paul appealed unto Caesar (25:9-12).</a:t>
            </a:r>
          </a:p>
          <a:p>
            <a:r>
              <a:rPr lang="en-US" dirty="0"/>
              <a:t>King Agrippa came to Caesarea, and Festus laid Paul’s case before him (25:13-22).</a:t>
            </a:r>
          </a:p>
          <a:p>
            <a:r>
              <a:rPr lang="en-US" dirty="0"/>
              <a:t>King Agrippa and a festive royal court gathered to see and hear Paul’s case (25:22-27).</a:t>
            </a:r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Defense Before King Agrippa &amp;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Leading Dignitaries (26:1-32)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8"/>
            <a:ext cx="11771152" cy="48721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Paul greeted King Agrippa as he began his defense (26:1-3).</a:t>
            </a:r>
          </a:p>
          <a:p>
            <a:r>
              <a:rPr lang="en-US" dirty="0"/>
              <a:t>Paul rehearsed his early life contrasted with his present struggles with the Jews (26:4-8).</a:t>
            </a:r>
          </a:p>
          <a:p>
            <a:r>
              <a:rPr lang="en-US" dirty="0"/>
              <a:t>Paul rehearsed his zealous persecution of the church and the Christian way (26:9-11).</a:t>
            </a:r>
          </a:p>
          <a:p>
            <a:r>
              <a:rPr lang="en-US" dirty="0"/>
              <a:t>Paul rehearsed his encounter with Jesus and his conversion to Christianity (26:12-18).</a:t>
            </a:r>
          </a:p>
          <a:p>
            <a:r>
              <a:rPr lang="en-US" dirty="0"/>
              <a:t>Paul rehearsed his response to the vision and his preaching to the Gentiles (26:19-23).</a:t>
            </a:r>
          </a:p>
          <a:p>
            <a:r>
              <a:rPr lang="en-US" dirty="0"/>
              <a:t>Paul’s defense compelled very different responses but a united decision (26:24-32).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196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Paul’s Trial Before Festus and His Appeal to Caesar (25:1-27)</vt:lpstr>
      <vt:lpstr>Paul’s Defense Before King Agrippa &amp;  Leading Dignitaries (26:1-32)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dcterms:created xsi:type="dcterms:W3CDTF">2022-07-03T00:12:35Z</dcterms:created>
  <dcterms:modified xsi:type="dcterms:W3CDTF">2022-11-20T13:42:02Z</dcterms:modified>
</cp:coreProperties>
</file>