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  <p:sldId id="296" r:id="rId7"/>
    <p:sldId id="299" r:id="rId8"/>
    <p:sldId id="298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72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97166"/>
              </p:ext>
            </p:extLst>
          </p:nvPr>
        </p:nvGraphicFramePr>
        <p:xfrm>
          <a:off x="667821" y="768248"/>
          <a:ext cx="8662992" cy="375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Early Childhood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&amp; the Woman at the Well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Locations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43445"/>
              </p:ext>
            </p:extLst>
          </p:nvPr>
        </p:nvGraphicFramePr>
        <p:xfrm>
          <a:off x="667821" y="784562"/>
          <a:ext cx="11273167" cy="516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760039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54406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Is Eternal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1:1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Created All Things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1:3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Eternal Word (God) Became Flesh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1:1, 14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 Was Born of a Virgin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Matthew 1:23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Word “Babe” Used for Life in the Womb and Out of the Womb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Luke 1:41; 2:12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8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 Is Jehovah, for John Prepared the Way for Jehovah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Matthew 3:3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 Reigns Now Over His Heavenly Kingdom on David's Throne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Luke 1:32-33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62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 of John's Baptism Was for Remission of Sins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1:4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Baptism (Being Born Again) Is Essential to Enter the Kingdom of God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3:3-5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982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Baptism Is an Immersion Requiring Much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3:23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2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Biblical Faith Is Equivalent to Obeying Christ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3:36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8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Memory Verses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FFF1DE4-949D-9447-4A15-27F426912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886669"/>
              </p:ext>
            </p:extLst>
          </p:nvPr>
        </p:nvGraphicFramePr>
        <p:xfrm>
          <a:off x="644293" y="859455"/>
          <a:ext cx="1123405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Priest: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Matthew 4:4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"It is written, 'Man shall not live by bread alone, but by every word that proceeds from the mouth of God.'"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3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Priest: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Matthew 4:10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"It is written, 'You shall worship the LORD your God, and Him only you shall serve.'"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8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King: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John 3:5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"Most assuredly, I say to you, unless one is born of water and the Spirit, he cannot enter the kingdom of God."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5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John 3:16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"For God so loved the world that He gave His only begotten Son, that whoever believes in Him should not perish but have everlasting life."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8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9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1ED3AD-B0D1-1E85-4235-D4BD8EC4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13709" r="4204" b="18424"/>
          <a:stretch/>
        </p:blipFill>
        <p:spPr>
          <a:xfrm>
            <a:off x="2330243" y="-16687"/>
            <a:ext cx="6331975" cy="6874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69BEBB-4EC3-5F6D-ECF2-D6B3FA27E240}"/>
              </a:ext>
            </a:extLst>
          </p:cNvPr>
          <p:cNvSpPr/>
          <p:nvPr/>
        </p:nvSpPr>
        <p:spPr>
          <a:xfrm>
            <a:off x="2595716" y="0"/>
            <a:ext cx="1504336" cy="491613"/>
          </a:xfrm>
          <a:prstGeom prst="rect">
            <a:avLst/>
          </a:prstGeom>
          <a:solidFill>
            <a:srgbClr val="BD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5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the Samaritan Woman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40820"/>
              </p:ext>
            </p:extLst>
          </p:nvPr>
        </p:nvGraphicFramePr>
        <p:xfrm>
          <a:off x="453815" y="784562"/>
          <a:ext cx="1149175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Geographical Divisions of Palestine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Galilee, Samaria and Judea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 Jesus Spoke to at Jacob's Well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Woman of Samaria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 Between Jews &amp; Samaritans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Jews Had No Dealings with Samaritans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Jesus' Message to Samaritan Woman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Must Worship God in Spirit &amp; in Truth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Saw the Samaritans As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Souls Ready to Be Harvested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Baptized More Disciples Than John</a:t>
                      </a:r>
                      <a:endParaRPr lang="en-US" sz="2400" b="1" i="0" baseline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943125" y="3093641"/>
            <a:ext cx="11062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JESUS TRIED TO SAVE SOULS: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Even when He was </a:t>
            </a:r>
            <a:r>
              <a:rPr lang="en-US" sz="2400" b="1" u="sng" dirty="0">
                <a:solidFill>
                  <a:schemeClr val="bg1"/>
                </a:solidFill>
              </a:rPr>
              <a:t>physically drained</a:t>
            </a:r>
            <a:r>
              <a:rPr lang="en-US" sz="2400" b="1" dirty="0">
                <a:solidFill>
                  <a:schemeClr val="bg1"/>
                </a:solidFill>
              </a:rPr>
              <a:t> (4:6)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racial barriers</a:t>
            </a:r>
            <a:r>
              <a:rPr lang="en-US" sz="2400" b="1" dirty="0">
                <a:solidFill>
                  <a:schemeClr val="bg1"/>
                </a:solidFill>
              </a:rPr>
              <a:t> (4:4, 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social barriers</a:t>
            </a:r>
            <a:r>
              <a:rPr lang="en-US" sz="2400" b="1" dirty="0">
                <a:solidFill>
                  <a:schemeClr val="bg1"/>
                </a:solidFill>
              </a:rPr>
              <a:t> (4:7, 9, 27)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By turning a simple conversation </a:t>
            </a:r>
            <a:r>
              <a:rPr lang="en-US" sz="2400" b="1" u="sng" dirty="0">
                <a:solidFill>
                  <a:schemeClr val="bg1"/>
                </a:solidFill>
              </a:rPr>
              <a:t>into a spiritual one</a:t>
            </a:r>
            <a:r>
              <a:rPr lang="en-US" sz="2400" b="1" dirty="0">
                <a:solidFill>
                  <a:schemeClr val="bg1"/>
                </a:solidFill>
              </a:rPr>
              <a:t> (4:10-15)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sinful lifestyle</a:t>
            </a:r>
            <a:r>
              <a:rPr lang="en-US" sz="2400" b="1" dirty="0">
                <a:solidFill>
                  <a:schemeClr val="bg1"/>
                </a:solidFill>
              </a:rPr>
              <a:t> (4:16-18)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Regardless of </a:t>
            </a:r>
            <a:r>
              <a:rPr lang="en-US" sz="2400" b="1" u="sng" dirty="0">
                <a:solidFill>
                  <a:schemeClr val="bg1"/>
                </a:solidFill>
              </a:rPr>
              <a:t>religious differences</a:t>
            </a:r>
            <a:r>
              <a:rPr lang="en-US" sz="2400" b="1" dirty="0">
                <a:solidFill>
                  <a:schemeClr val="bg1"/>
                </a:solidFill>
              </a:rPr>
              <a:t> (4:19-22)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Which involves teaching about </a:t>
            </a:r>
            <a:r>
              <a:rPr lang="en-US" sz="2400" b="1" u="sng" dirty="0">
                <a:solidFill>
                  <a:schemeClr val="bg1"/>
                </a:solidFill>
              </a:rPr>
              <a:t>true worship of God</a:t>
            </a:r>
            <a:r>
              <a:rPr lang="en-US" sz="2400" b="1" dirty="0">
                <a:solidFill>
                  <a:schemeClr val="bg1"/>
                </a:solidFill>
              </a:rPr>
              <a:t> (4:21-24)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By focusing on </a:t>
            </a:r>
            <a:r>
              <a:rPr lang="en-US" sz="2400" b="1" u="sng" dirty="0">
                <a:solidFill>
                  <a:schemeClr val="bg1"/>
                </a:solidFill>
              </a:rPr>
              <a:t>one soul at a time</a:t>
            </a:r>
            <a:r>
              <a:rPr lang="en-US" sz="2400" b="1" dirty="0">
                <a:solidFill>
                  <a:schemeClr val="bg1"/>
                </a:solidFill>
              </a:rPr>
              <a:t> (4:7, 28-30, 39)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By looking for and </a:t>
            </a:r>
            <a:r>
              <a:rPr lang="en-US" sz="2400" b="1" u="sng" dirty="0">
                <a:solidFill>
                  <a:schemeClr val="bg1"/>
                </a:solidFill>
              </a:rPr>
              <a:t>seeing souls</a:t>
            </a:r>
            <a:r>
              <a:rPr lang="en-US" sz="2400" b="1" dirty="0">
                <a:solidFill>
                  <a:schemeClr val="bg1"/>
                </a:solidFill>
              </a:rPr>
              <a:t> (4:34-35)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Memory Verses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0FFF1DE4-949D-9447-4A15-27F426912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99270"/>
              </p:ext>
            </p:extLst>
          </p:nvPr>
        </p:nvGraphicFramePr>
        <p:xfrm>
          <a:off x="644293" y="859455"/>
          <a:ext cx="1123405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94">
                  <a:extLst>
                    <a:ext uri="{9D8B030D-6E8A-4147-A177-3AD203B41FA5}">
                      <a16:colId xmlns:a16="http://schemas.microsoft.com/office/drawing/2014/main" val="2523933319"/>
                    </a:ext>
                  </a:extLst>
                </a:gridCol>
                <a:gridCol w="8765363">
                  <a:extLst>
                    <a:ext uri="{9D8B030D-6E8A-4147-A177-3AD203B41FA5}">
                      <a16:colId xmlns:a16="http://schemas.microsoft.com/office/drawing/2014/main" val="407294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Prophet: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Memory Verse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John 4:24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"God is Spirit, and those who worship Him must worship in spirit and truth."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5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Memory Verse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John 4:35</a:t>
                      </a:r>
                    </a:p>
                    <a:p>
                      <a:r>
                        <a:rPr lang="en-US" sz="2400" b="1" u="none" dirty="0">
                          <a:solidFill>
                            <a:schemeClr val="tx1"/>
                          </a:solidFill>
                        </a:rPr>
                        <a:t>"Do you not say, 'There are still four months and then comes the harvest'? Behold, I say to you, lift up your eyes and look at the fields, for they are already white for harvest!"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865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A1CE37-A287-5E6F-8502-21CDA061C025}"/>
              </a:ext>
            </a:extLst>
          </p:cNvPr>
          <p:cNvSpPr txBox="1"/>
          <p:nvPr/>
        </p:nvSpPr>
        <p:spPr>
          <a:xfrm>
            <a:off x="133563" y="4238635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Locations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EFBD0B2-4E49-6100-B64B-121A026C4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3236"/>
              </p:ext>
            </p:extLst>
          </p:nvPr>
        </p:nvGraphicFramePr>
        <p:xfrm>
          <a:off x="667821" y="4889633"/>
          <a:ext cx="1127316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760039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254406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True Worship Must Be Done in Spirit and in Truth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4:24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772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32</cp:revision>
  <dcterms:created xsi:type="dcterms:W3CDTF">2022-01-02T19:06:09Z</dcterms:created>
  <dcterms:modified xsi:type="dcterms:W3CDTF">2022-11-27T22:26:24Z</dcterms:modified>
</cp:coreProperties>
</file>