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266" r:id="rId4"/>
    <p:sldId id="285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4" autoAdjust="0"/>
    <p:restoredTop sz="86384" autoAdjust="0"/>
  </p:normalViewPr>
  <p:slideViewPr>
    <p:cSldViewPr snapToGrid="0">
      <p:cViewPr varScale="1">
        <p:scale>
          <a:sx n="97" d="100"/>
          <a:sy n="97" d="100"/>
        </p:scale>
        <p:origin x="270" y="90"/>
      </p:cViewPr>
      <p:guideLst/>
    </p:cSldViewPr>
  </p:slideViewPr>
  <p:outlineViewPr>
    <p:cViewPr>
      <p:scale>
        <a:sx n="33" d="100"/>
        <a:sy n="33" d="100"/>
      </p:scale>
      <p:origin x="0" y="-28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1420-23EA-4A2C-BCE3-F513F5FA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833CD6-987F-497C-83DF-20316F729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4DCCD-9190-4D94-8A10-F80DC68B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E0929-B4FB-4D4B-A5C5-13EE1D833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018DC-CFF5-45E4-8D71-68F9C003B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F5953BD-3D86-43BD-BFCF-D57E5A01F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DE8109-6F4A-4EA9-B13B-882840589178}"/>
              </a:ext>
            </a:extLst>
          </p:cNvPr>
          <p:cNvSpPr/>
          <p:nvPr userDrawn="1"/>
        </p:nvSpPr>
        <p:spPr>
          <a:xfrm>
            <a:off x="2385391" y="6042991"/>
            <a:ext cx="6877879" cy="695739"/>
          </a:xfrm>
          <a:prstGeom prst="rect">
            <a:avLst/>
          </a:prstGeom>
          <a:solidFill>
            <a:srgbClr val="CBC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8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744A86-B81A-4658-B113-3BD5BF9A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10EE5-3209-4E1F-BE5B-51DA4803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58D32-66F4-47DF-8EE5-192B51C0F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0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B4B8-7ED1-4C5C-AF4E-E89F1C54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D5D4F-30BA-4C3F-92B2-47A0F4D5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4D38F-591A-4E64-B330-026C244FA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86C9EF-A9CE-40E3-8D70-6CF7C181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DBB98-B35B-42B6-978B-D21B04E7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9A63C5-7E29-4FEC-BAA5-E88D7301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3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00F4-3D97-4FC4-9C00-AFCD9C08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595C92-FB84-469E-BBB4-9C24A22E6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B1CCE-D6F2-4D13-AA05-431954C428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30EB7-5AC4-42E9-9A81-D6F2FDFAB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B74B73-6139-4024-9527-3D367AB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5FE82-1FC7-45C2-B5D2-A19538CB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58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E7138-ACC2-40E4-931F-D5A77B463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C301BE-E365-47A2-9037-77AA5A70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1740D-681E-4059-8B4E-9E7270EB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77EFC-04C3-4375-B622-5C122CB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BD59-1EC9-4E39-BFD2-B3A56803E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A27B9E-7720-4F4B-8DC7-E14E65562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379A7-C3C5-4892-B6D8-A11001D0C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455F4-731F-4059-A9CE-CFB739D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38643-F06E-46A3-8EBD-A6C0E733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0425F-6B60-4925-AB83-422F6133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EC65A9D-7493-48F3-9B13-DF07005B2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4712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DDFF88-22F1-4FA5-8C90-8DC57B1AE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51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2EBFB5BB-991A-4E5D-A6E4-0D5F7FBD1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6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257BB-CC84-44B8-94FB-93C34D7EB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381008"/>
            <a:ext cx="11887899" cy="5476991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effectLst/>
              </a:defRPr>
            </a:lvl1pPr>
            <a:lvl2pPr marL="569913" indent="-228600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/>
              </a:defRPr>
            </a:lvl2pPr>
            <a:lvl3pPr marL="1031875" indent="-228600">
              <a:defRPr sz="2400" b="1">
                <a:solidFill>
                  <a:schemeClr val="bg1"/>
                </a:solidFill>
                <a:effectLst/>
              </a:defRPr>
            </a:lvl3pPr>
            <a:lvl4pPr>
              <a:defRPr sz="2000" b="1">
                <a:solidFill>
                  <a:schemeClr val="bg1"/>
                </a:solidFill>
                <a:effectLst/>
              </a:defRPr>
            </a:lvl4pPr>
            <a:lvl5pPr>
              <a:defRPr sz="2000" b="1">
                <a:solidFill>
                  <a:schemeClr val="bg1"/>
                </a:solidFill>
                <a:effectLst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75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638F1-F30E-4F09-BBC8-FD7E15F1A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B739E-2C2D-4AFC-A847-07D6851F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9A21C-4627-4500-BDEE-055C5B8F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FF5E1-B175-4515-A1E7-4AC208745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DE819-E7B5-4DBD-8DCD-2B263BDC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7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B3CA0-EE6B-4ACF-AA02-B0B7447A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1057-0BE0-46BA-BD00-AE460340B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DD277-928F-4BF3-A753-B7ED64B3F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D149-FE13-4714-B499-DAFB8A41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3EEC3-40BA-40C4-83D4-71B868552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CB7BF-73E6-460A-9B1B-F37A1FD3A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9C625-738F-438A-9653-3ACB92944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C459-C4D4-45A1-B89D-D4E36A43A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29E65-6661-4C53-80FC-8413032A3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40E87-A9BA-4DB8-9850-AFC31837E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6D4A2F-A839-4199-9F2A-DD2B9F007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11A077-02D1-4C4F-B6AD-88E7210B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630B3-67E3-47D8-8D66-2F21B4B3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F9A-ECB1-414C-9001-9163E1D02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2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6F7B-8553-45EE-A939-4B87D772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1D419-1147-4871-9765-70AC75ED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A4FEF9-AB18-4108-8300-E5690BF6E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4BC1C-DB69-4E23-BADC-A01A6EA1B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45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B1F6D-002F-4F1C-9B3C-369528F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6AEE1-1AF0-4508-B96E-FB79CBF2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ABE7-A1FD-4B31-B05F-8676B090A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20E4-FE02-45B3-A4D0-10DA0555186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BE704-744E-46D7-BED7-D249419A8E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1F560-C698-47FE-82C6-AA0FE2266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B1BEB-FCAF-4ED3-9DB4-94397A07C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1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 Key Questions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58F93D69-A668-472F-9211-C14454B0FE3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1513" y="685800"/>
            <a:ext cx="10910887" cy="622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F0D5C2-638D-45EC-4855-0D6D19BF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80" y="1022556"/>
            <a:ext cx="11887899" cy="5835444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Where do I need to put the Bible?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 have hidden in my heart, That I might not sin against You!”</a:t>
            </a:r>
            <a:br>
              <a:rPr lang="en-US" dirty="0"/>
            </a:br>
            <a:r>
              <a:rPr lang="en-US" dirty="0"/>
              <a:t>(Psalm 119:11)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What does the Bible do for me?</a:t>
            </a:r>
          </a:p>
          <a:p>
            <a:pPr lvl="1">
              <a:spcAft>
                <a:spcPts val="2000"/>
              </a:spcAft>
            </a:pPr>
            <a:r>
              <a:rPr lang="en-US" dirty="0"/>
              <a:t>“Your word is a lamp to my feet And a light to my path.”</a:t>
            </a:r>
            <a:br>
              <a:rPr lang="en-US" dirty="0"/>
            </a:br>
            <a:r>
              <a:rPr lang="en-US" dirty="0"/>
              <a:t>(Psalm 119:105)</a:t>
            </a:r>
          </a:p>
          <a:p>
            <a:r>
              <a:rPr lang="en-US" u="sng" dirty="0">
                <a:solidFill>
                  <a:srgbClr val="FFFF00"/>
                </a:solidFill>
              </a:rPr>
              <a:t>Why do I need to study the Bible?</a:t>
            </a:r>
          </a:p>
          <a:p>
            <a:pPr lvl="1"/>
            <a:r>
              <a:rPr lang="en-US" dirty="0"/>
              <a:t>“Study to shew thyself approved unto God, a workman that </a:t>
            </a:r>
            <a:r>
              <a:rPr lang="en-US" dirty="0" err="1"/>
              <a:t>needeth</a:t>
            </a:r>
            <a:r>
              <a:rPr lang="en-US" dirty="0"/>
              <a:t> not to be ashamed, rightly dividing the word of truth.” </a:t>
            </a:r>
            <a:br>
              <a:rPr lang="en-US" dirty="0"/>
            </a:br>
            <a:r>
              <a:rPr lang="en-US" dirty="0"/>
              <a:t>(2 Timothy 2:15)</a:t>
            </a:r>
          </a:p>
        </p:txBody>
      </p:sp>
    </p:spTree>
    <p:extLst>
      <p:ext uri="{BB962C8B-B14F-4D97-AF65-F5344CB8AC3E}">
        <p14:creationId xmlns:p14="http://schemas.microsoft.com/office/powerpoint/2010/main" val="157361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49D6D5-A02C-4E7C-8686-F7EED0F78004}"/>
              </a:ext>
            </a:extLst>
          </p:cNvPr>
          <p:cNvSpPr txBox="1"/>
          <p:nvPr/>
        </p:nvSpPr>
        <p:spPr>
          <a:xfrm>
            <a:off x="133564" y="133564"/>
            <a:ext cx="6133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Overview of the Bible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B4E876C1-2249-4FE6-630A-A9F503641F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16582"/>
              </p:ext>
            </p:extLst>
          </p:nvPr>
        </p:nvGraphicFramePr>
        <p:xfrm>
          <a:off x="613985" y="763588"/>
          <a:ext cx="10162170" cy="1482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25787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Theme of the Bible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Christ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Three-Sentence Summary of the Bible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here.</a:t>
                      </a:r>
                    </a:p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Someone is coming again.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7B44636-DB80-A253-C1AC-54363CF01C46}"/>
              </a:ext>
            </a:extLst>
          </p:cNvPr>
          <p:cNvSpPr txBox="1"/>
          <p:nvPr/>
        </p:nvSpPr>
        <p:spPr>
          <a:xfrm>
            <a:off x="133563" y="2757490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Introduction to the New Testament 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A010531-4B8D-211C-D7EA-8ACCFBE6A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46074"/>
              </p:ext>
            </p:extLst>
          </p:nvPr>
        </p:nvGraphicFramePr>
        <p:xfrm>
          <a:off x="723900" y="3524692"/>
          <a:ext cx="10838835" cy="11258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5934542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3775587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Name the Four Accounts of the Gospel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Matthew, Mark, Luke, John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"Gospel" Means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Good News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Four Accounts of the Gospel </a:t>
                      </a: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Tell About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The Life of Jesus Christ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97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7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Key Chapters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373812"/>
              </p:ext>
            </p:extLst>
          </p:nvPr>
        </p:nvGraphicFramePr>
        <p:xfrm>
          <a:off x="667821" y="768248"/>
          <a:ext cx="8662992" cy="33775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2067550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66736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Eternal Nature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of John the Baptist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122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King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Luke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Birth &amp; Early Years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66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1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Genealogy and Birth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86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endParaRPr lang="en-US" sz="22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Early Childhood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12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Baptism of Jesus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843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Matthew 4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Tempted By the Devil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5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2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Cleanses the Temple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407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Priest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John 3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Jesus Talks to Nicodemus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343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06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8D68DE-EF04-4EC3-8FC0-591CB7403E65}"/>
              </a:ext>
            </a:extLst>
          </p:cNvPr>
          <p:cNvSpPr txBox="1"/>
          <p:nvPr/>
        </p:nvSpPr>
        <p:spPr>
          <a:xfrm>
            <a:off x="133563" y="133564"/>
            <a:ext cx="1066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Jesus and Nicodemus </a:t>
            </a:r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2B248414-0564-458D-88B6-A9520C8A8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172709"/>
              </p:ext>
            </p:extLst>
          </p:nvPr>
        </p:nvGraphicFramePr>
        <p:xfrm>
          <a:off x="667821" y="784562"/>
          <a:ext cx="11273167" cy="294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706">
                  <a:extLst>
                    <a:ext uri="{9D8B030D-6E8A-4147-A177-3AD203B41FA5}">
                      <a16:colId xmlns:a16="http://schemas.microsoft.com/office/drawing/2014/main" val="3640546220"/>
                    </a:ext>
                  </a:extLst>
                </a:gridCol>
                <a:gridCol w="4722607">
                  <a:extLst>
                    <a:ext uri="{9D8B030D-6E8A-4147-A177-3AD203B41FA5}">
                      <a16:colId xmlns:a16="http://schemas.microsoft.com/office/drawing/2014/main" val="3753815367"/>
                    </a:ext>
                  </a:extLst>
                </a:gridCol>
                <a:gridCol w="5421854">
                  <a:extLst>
                    <a:ext uri="{9D8B030D-6E8A-4147-A177-3AD203B41FA5}">
                      <a16:colId xmlns:a16="http://schemas.microsoft.com/office/drawing/2014/main" val="3824725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 Who Came to Jesus By Night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Nicodemus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439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Jesus' Message to Nicodemus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"You must be born again."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247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Two Elements of the New Birth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Born of Water and the Spirit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28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Being Born Again Means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Being Baptized in Obedience to Scriptures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50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Moses Lifting Up the Serpent Is Likened To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Jesus Being Lifted Up on the Cross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47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Prophet</a:t>
                      </a:r>
                    </a:p>
                  </a:txBody>
                  <a:tcPr marL="45720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God Did Not Send Jesus to Condemn the World But</a:t>
                      </a:r>
                      <a:endParaRPr lang="en-US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That the World Through Him Might Be Saved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30447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B93E5B-9112-D268-A91F-73F3A8590F3A}"/>
              </a:ext>
            </a:extLst>
          </p:cNvPr>
          <p:cNvSpPr txBox="1"/>
          <p:nvPr/>
        </p:nvSpPr>
        <p:spPr>
          <a:xfrm>
            <a:off x="943125" y="3852394"/>
            <a:ext cx="110620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BELIEVE WHAT’S RIGHT AND DO WHAT’S RIGHT: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Even when other people don’t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Because we know Jesus really is the Son of God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So that you can be saved and be in God’s family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So that you can go to heaven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Because it’s always right to do right</a:t>
            </a:r>
          </a:p>
        </p:txBody>
      </p:sp>
    </p:spTree>
    <p:extLst>
      <p:ext uri="{BB962C8B-B14F-4D97-AF65-F5344CB8AC3E}">
        <p14:creationId xmlns:p14="http://schemas.microsoft.com/office/powerpoint/2010/main" val="26237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377</Words>
  <Application>Microsoft Office PowerPoint</Application>
  <PresentationFormat>Widescreen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31</cp:revision>
  <dcterms:created xsi:type="dcterms:W3CDTF">2022-01-02T19:06:09Z</dcterms:created>
  <dcterms:modified xsi:type="dcterms:W3CDTF">2022-11-20T22:15:36Z</dcterms:modified>
</cp:coreProperties>
</file>