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3"/>
  </p:notesMasterIdLst>
  <p:sldIdLst>
    <p:sldId id="256" r:id="rId2"/>
    <p:sldId id="2464" r:id="rId3"/>
    <p:sldId id="2465" r:id="rId4"/>
    <p:sldId id="2478" r:id="rId5"/>
    <p:sldId id="2479" r:id="rId6"/>
    <p:sldId id="2480" r:id="rId7"/>
    <p:sldId id="2469" r:id="rId8"/>
    <p:sldId id="2468" r:id="rId9"/>
    <p:sldId id="2481" r:id="rId10"/>
    <p:sldId id="2471" r:id="rId11"/>
    <p:sldId id="2482" r:id="rId12"/>
    <p:sldId id="2472" r:id="rId13"/>
    <p:sldId id="2483" r:id="rId14"/>
    <p:sldId id="2475" r:id="rId15"/>
    <p:sldId id="2484" r:id="rId16"/>
    <p:sldId id="2485" r:id="rId17"/>
    <p:sldId id="2474" r:id="rId18"/>
    <p:sldId id="2476" r:id="rId19"/>
    <p:sldId id="2477" r:id="rId20"/>
    <p:sldId id="2486" r:id="rId21"/>
    <p:sldId id="2463" r:id="rId22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1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6CB"/>
    <a:srgbClr val="FADDCA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4" y="108"/>
      </p:cViewPr>
      <p:guideLst>
        <p:guide orient="horz" pos="2136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02460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42600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0417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20124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83304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42585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02743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249567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69747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2176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45262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56856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spcFirstLastPara="1" wrap="square" lIns="91416" tIns="91416" rIns="91416" bIns="91416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28904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98857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6094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2398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9470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5491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1348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-103839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br>
              <a:rPr lang="en-US" sz="6000" b="1" dirty="0"/>
            </a:br>
            <a:r>
              <a:rPr lang="en-US" sz="5400" b="1" dirty="0"/>
              <a:t>God’s Three Words of Evangelism</a:t>
            </a:r>
            <a:br>
              <a:rPr lang="en-US" sz="5400" b="1" dirty="0"/>
            </a:br>
            <a:br>
              <a:rPr lang="en-US" sz="4800" b="1" dirty="0"/>
            </a:br>
            <a:r>
              <a:rPr lang="en-US" sz="4800" b="1" dirty="0"/>
              <a:t>“Come and See”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Psalm 66:1-5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517845" y="1516222"/>
            <a:ext cx="5484846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Unbelievers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Questioners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Unseen souls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1" y="1516222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513178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809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517845" y="1516222"/>
            <a:ext cx="5484846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Unbelievers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Questioners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Unseen souls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1" y="1516222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513178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1AB8DE-193F-EE19-FFF9-4BE3CDED8CB4}"/>
              </a:ext>
            </a:extLst>
          </p:cNvPr>
          <p:cNvSpPr txBox="1"/>
          <p:nvPr/>
        </p:nvSpPr>
        <p:spPr>
          <a:xfrm>
            <a:off x="3713585" y="1292278"/>
            <a:ext cx="7632440" cy="5170646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35  Again, the next day, John stood with two of his disciples.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36  And looking at Jesus as He walked, he said, "Behold the Lamb of God!"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37  The two disciples heard him speak, and they followed Jesus.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38  Then Jesus turned, and seeing them following, said to them, "What do you seek?" They said to Him, "Rabbi" (which is to say, when translated, Teacher), "where are You staying?"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39  He said to them, "Come and see." They came and saw where He was staying, and remained with Him that day (now it was about the tenth hour).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40 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of the two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who heard John speak, and followed Him, was Andrew, Simon Peter's brother.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41 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first found his own brother Simon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said to him, "We have found the Messiah" (which is translated, the Christ). 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63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517845" y="1525553"/>
            <a:ext cx="5484846" cy="2277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Unbelievers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Questioners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Unseen souls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Prejudice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19266" y="1516222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513178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614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517845" y="1525553"/>
            <a:ext cx="5484846" cy="2277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Unbelievers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Questioners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Unseen souls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Prejudice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19266" y="1516222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513178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1AB8DE-193F-EE19-FFF9-4BE3CDED8CB4}"/>
              </a:ext>
            </a:extLst>
          </p:cNvPr>
          <p:cNvSpPr txBox="1"/>
          <p:nvPr/>
        </p:nvSpPr>
        <p:spPr>
          <a:xfrm>
            <a:off x="3713585" y="1292288"/>
            <a:ext cx="7632440" cy="4539704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2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43  The following day Jesus wanted to go to Galilee, and He found Philip and said to him, "Follow Me." </a:t>
            </a:r>
          </a:p>
          <a:p>
            <a:pPr marR="0" algn="just" rtl="0">
              <a:spcAft>
                <a:spcPts val="600"/>
              </a:spcAft>
            </a:pPr>
            <a:r>
              <a:rPr lang="en-US" sz="22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44  Now Philip was from Bethsaida, the city of Andrew and Peter. </a:t>
            </a:r>
          </a:p>
          <a:p>
            <a:pPr marR="0" algn="just" rtl="0">
              <a:spcAft>
                <a:spcPts val="600"/>
              </a:spcAft>
            </a:pPr>
            <a:r>
              <a:rPr lang="en-US" sz="22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45  Philip found Nathanael and said to him, "We have found Him of whom Moses in the law, and also the prophets, wrote—Jesus of Nazareth, the son of Joseph." </a:t>
            </a:r>
          </a:p>
          <a:p>
            <a:pPr marR="0" algn="just" rtl="0">
              <a:spcAft>
                <a:spcPts val="600"/>
              </a:spcAft>
            </a:pPr>
            <a:r>
              <a:rPr lang="en-US" sz="22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46  And Nathanael said to him, "Can anything good come out of Nazareth?" Philip said to him, </a:t>
            </a:r>
            <a:r>
              <a:rPr lang="en-US" sz="22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"Come and see." </a:t>
            </a:r>
          </a:p>
          <a:p>
            <a:pPr marR="0" algn="l" rtl="0">
              <a:spcAft>
                <a:spcPts val="600"/>
              </a:spcAft>
            </a:pP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John 1:43-46</a:t>
            </a:r>
            <a:endParaRPr lang="en-US" sz="2200" b="1" i="0" u="none" strike="noStrike" baseline="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l" rtl="0">
              <a:spcAft>
                <a:spcPts val="600"/>
              </a:spcAft>
            </a:pPr>
            <a:r>
              <a:rPr lang="en-US" sz="2200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47  Jesus saw Nathanael coming toward Him, and said of him, "Behold, an Israelite indeed, in whom is no deceit!" </a:t>
            </a:r>
            <a:endParaRPr lang="en-US" sz="22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230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517845" y="1525553"/>
            <a:ext cx="5484846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Unbelievers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Questioners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Unseen souls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Prejudice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Honest souls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1" y="1516222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513178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499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517845" y="1525553"/>
            <a:ext cx="5484846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Unbelievers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Questioners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Unseen souls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Prejudice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Honest souls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1" y="1516222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513178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1AB8DE-193F-EE19-FFF9-4BE3CDED8CB4}"/>
              </a:ext>
            </a:extLst>
          </p:cNvPr>
          <p:cNvSpPr txBox="1"/>
          <p:nvPr/>
        </p:nvSpPr>
        <p:spPr>
          <a:xfrm>
            <a:off x="3713585" y="1292288"/>
            <a:ext cx="7632440" cy="4124206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2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43  The following day Jesus wanted to go to Galilee, and He found Philip and said to him, "Follow Me." </a:t>
            </a:r>
          </a:p>
          <a:p>
            <a:pPr marR="0" algn="just" rtl="0">
              <a:spcAft>
                <a:spcPts val="600"/>
              </a:spcAft>
            </a:pPr>
            <a:r>
              <a:rPr lang="en-US" sz="22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44  Now Philip was from Bethsaida, the city of Andrew and Peter. </a:t>
            </a:r>
          </a:p>
          <a:p>
            <a:pPr marR="0" algn="just" rtl="0">
              <a:spcAft>
                <a:spcPts val="600"/>
              </a:spcAft>
            </a:pPr>
            <a:r>
              <a:rPr lang="en-US" sz="22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45  Philip found Nathanael and said to him, "We have found Him of whom Moses in the law, and also the prophets, wrote—Jesus of Nazareth, the son of Joseph." </a:t>
            </a:r>
          </a:p>
          <a:p>
            <a:pPr marR="0" algn="just" rtl="0">
              <a:spcAft>
                <a:spcPts val="600"/>
              </a:spcAft>
            </a:pPr>
            <a:r>
              <a:rPr lang="en-US" sz="22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46  And Nathanael said to him, "Can anything good come out of Nazareth?" Philip said to him, "Come and see." </a:t>
            </a:r>
          </a:p>
          <a:p>
            <a:pPr marR="0" algn="just" rtl="0">
              <a:spcAft>
                <a:spcPts val="600"/>
              </a:spcAft>
            </a:pPr>
            <a:r>
              <a:rPr lang="en-US" sz="22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47  Jesus saw Nathanael coming toward Him, and said of him, </a:t>
            </a:r>
            <a:r>
              <a:rPr lang="en-US" sz="22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"Behold, an Israelite indeed, in whom is no deceit!" </a:t>
            </a:r>
            <a:endParaRPr lang="en-US" sz="22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765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517845" y="1525553"/>
            <a:ext cx="5484846" cy="34470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Unbelievers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Questioners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Unseen souls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Prejudice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Honest souls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Sinful souls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1" y="1516222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513178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898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517845" y="1525553"/>
            <a:ext cx="5484846" cy="34470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Unbelievers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Questioners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Unseen souls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Prejudice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Honest souls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Sinful souls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1" y="1516222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513178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1AB8DE-193F-EE19-FFF9-4BE3CDED8CB4}"/>
              </a:ext>
            </a:extLst>
          </p:cNvPr>
          <p:cNvSpPr txBox="1"/>
          <p:nvPr/>
        </p:nvSpPr>
        <p:spPr>
          <a:xfrm>
            <a:off x="3713585" y="1292288"/>
            <a:ext cx="7632440" cy="5170646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The woman answered and said, "I have no husband." Jesus said to her, "You have well said, 'I have no husband,'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for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have had five husbands, and the one whom you now have is not your husband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in that you spoke truly."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The woman said to Him, "Sir, I perceive that You are a prophet. . . 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25  The woman said to Him, "I know that Messiah is coming" (who is called Christ). "When He comes, He will tell us all things."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26  Jesus said to her, "I who speak to you am He." . . .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28  The woman then left her waterpot, went her way into the city, and said to the men,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29  "Come, see a Man who told me all things that I ever did. Could this be the Christ?“</a:t>
            </a:r>
          </a:p>
          <a:p>
            <a:pPr marR="0" algn="just" rtl="0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John 1:17-29</a:t>
            </a:r>
          </a:p>
        </p:txBody>
      </p:sp>
    </p:spTree>
    <p:extLst>
      <p:ext uri="{BB962C8B-B14F-4D97-AF65-F5344CB8AC3E}">
        <p14:creationId xmlns:p14="http://schemas.microsoft.com/office/powerpoint/2010/main" val="2837848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517845" y="1525553"/>
            <a:ext cx="5484846" cy="40318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Unbelievers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Questioners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Unseen souls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Prejudice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Honest souls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Sinful souls 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Unseen teachers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1" y="1516222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513178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1AB8DE-193F-EE19-FFF9-4BE3CDED8CB4}"/>
              </a:ext>
            </a:extLst>
          </p:cNvPr>
          <p:cNvSpPr txBox="1"/>
          <p:nvPr/>
        </p:nvSpPr>
        <p:spPr>
          <a:xfrm>
            <a:off x="3713585" y="1292288"/>
            <a:ext cx="7632440" cy="5170646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The woman answered and said, "I have no husband." Jesus said to her, "You have well said, 'I have no husband,'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for you have had five husbands, and the one whom you now have is not your husband; in that you spoke truly."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The woman said to Him, "Sir, I perceive that You are a prophet. . . 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25  The woman said to Him, "I know that Messiah is coming" (who is called Christ). "When He comes, He will tell us all things."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26  Jesus said to her, "I who speak to you am He." . . .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28  The woman then left her waterpot, went her way into the city, and said to the men,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29  "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Come, see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Man who told me all things that I ever did. Could this be the Christ?“</a:t>
            </a:r>
          </a:p>
          <a:p>
            <a:pPr marR="0" algn="just" rtl="0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John 1:17-29</a:t>
            </a:r>
          </a:p>
        </p:txBody>
      </p:sp>
    </p:spTree>
    <p:extLst>
      <p:ext uri="{BB962C8B-B14F-4D97-AF65-F5344CB8AC3E}">
        <p14:creationId xmlns:p14="http://schemas.microsoft.com/office/powerpoint/2010/main" val="3870777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517845" y="1525553"/>
            <a:ext cx="5484846" cy="52014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Unbelievers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Questioners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Unseen souls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Prejudice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Honest souls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Sinful souls 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Unseen teachers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Great example</a:t>
            </a:r>
          </a:p>
          <a:p>
            <a:pPr marL="168275" marR="0" algn="just" rtl="0">
              <a:spcAft>
                <a:spcPts val="1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1" y="1516222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513178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308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639147" y="1516222"/>
            <a:ext cx="9988422" cy="45858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R="0" algn="just" rtl="0">
              <a:spcAft>
                <a:spcPts val="12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 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a joyful shout to God, all the earth! </a:t>
            </a:r>
          </a:p>
          <a:p>
            <a:pPr marR="0" algn="just" rtl="0">
              <a:spcAft>
                <a:spcPts val="12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Sing out the honor of His name; Make His praise glorious. </a:t>
            </a:r>
          </a:p>
          <a:p>
            <a:pPr marR="0" algn="just" rtl="0">
              <a:spcAft>
                <a:spcPts val="12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Say to God, "How awesome are Your works! Through the greatness of Your power Your enemies shall submit themselves to You. </a:t>
            </a:r>
          </a:p>
          <a:p>
            <a:pPr marR="0" algn="just" rtl="0">
              <a:spcAft>
                <a:spcPts val="12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All the earth shall worship You And sing praises to You; They shall sing praises to Your name." Selah </a:t>
            </a:r>
          </a:p>
          <a:p>
            <a:pPr marR="0" algn="just" rtl="0">
              <a:spcAft>
                <a:spcPts val="12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Come and see the works of God; He is awesome in His doing toward the sons of men. 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The Text—Psalm 66:1-5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823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517845" y="1525553"/>
            <a:ext cx="5484846" cy="52014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Unbelievers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Questioners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Unseen souls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Prejudice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Honest souls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Sinful souls 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Unseen teachers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Great example</a:t>
            </a:r>
          </a:p>
          <a:p>
            <a:pPr marL="168275" marR="0" algn="just" rtl="0">
              <a:spcAft>
                <a:spcPts val="1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1" y="1516222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513178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1AB8DE-193F-EE19-FFF9-4BE3CDED8CB4}"/>
              </a:ext>
            </a:extLst>
          </p:cNvPr>
          <p:cNvSpPr txBox="1"/>
          <p:nvPr/>
        </p:nvSpPr>
        <p:spPr>
          <a:xfrm>
            <a:off x="3713585" y="1292288"/>
            <a:ext cx="7632440" cy="5170646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Now after the Sabbath, as the first day of the week began to dawn, Mary Magdalene and the other Mary came to see the tomb.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behold, there was a great earthquake; for an angel of the Lord descended from heaven, and came and rolled back the stone from the door, and sat on it.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His countenance was like lightning, and his clothing as white as snow.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And the guards shook for fear of him, and became like dead men.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But the angel answered and said to the women, "Do not be afraid, for I know that you seek Jesus who was crucified.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He is not here; for He is risen, as He said.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Come, see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place where the Lord lay. </a:t>
            </a:r>
          </a:p>
          <a:p>
            <a:pPr marR="0" algn="just" rtl="0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Matt. 28:1-6</a:t>
            </a:r>
          </a:p>
        </p:txBody>
      </p:sp>
    </p:spTree>
    <p:extLst>
      <p:ext uri="{BB962C8B-B14F-4D97-AF65-F5344CB8AC3E}">
        <p14:creationId xmlns:p14="http://schemas.microsoft.com/office/powerpoint/2010/main" val="3970902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God’s Plan For Your Salvation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Glorious Church; His Eternal Plan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51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639147" y="1516222"/>
            <a:ext cx="9988422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We rejoice to tell others great news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Yet we struggle to tell others the GREATEST new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625150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538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639147" y="1516222"/>
            <a:ext cx="9988422" cy="2277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We rejoice to tell others great news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Yet we struggle to tell others the GREATEST new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Various reason can be given as to why this is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However, there is a way EVERY Christian can tell others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625150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523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639147" y="1516222"/>
            <a:ext cx="9988422" cy="34470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We rejoice to tell others great news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Yet we struggle to tell others the GREATEST new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Various reason can be given as to why this is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However, there is a way EVERY Christian can tell others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It is a Biblical phrase used by God and His people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“Come and See”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625150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959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527176" y="1516222"/>
            <a:ext cx="548484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Unbelievers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1" y="1516222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513178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427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527176" y="1516222"/>
            <a:ext cx="548484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Unbelievers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1" y="1516222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513178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1AB8DE-193F-EE19-FFF9-4BE3CDED8CB4}"/>
              </a:ext>
            </a:extLst>
          </p:cNvPr>
          <p:cNvSpPr txBox="1"/>
          <p:nvPr/>
        </p:nvSpPr>
        <p:spPr>
          <a:xfrm>
            <a:off x="4432041" y="1516222"/>
            <a:ext cx="6913983" cy="4539704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a joyful shout to God, all the earth!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Sing out the honor of His name; Make His praise glorious.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Say to God, "How awesome are Your works! Through the greatness of Your power Your enemies shall submit themselves to You.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All the earth shall worship You And sing praises to You; They shall sing praises to Your name." Selah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 and see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works of God; He is awesome in His doing toward the sons of men.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Psalm 66:1-5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7602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517845" y="1516222"/>
            <a:ext cx="5484846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Unbelievers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Questioners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1" y="1516222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513178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697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517845" y="1516222"/>
            <a:ext cx="5484846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Unbelievers</a:t>
            </a:r>
          </a:p>
          <a:p>
            <a:pPr marL="344488" marR="0" indent="-176213" algn="just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Questioners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1" y="1516222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2967133" y="513178"/>
            <a:ext cx="900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Come and See—Words of Evangelism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1AB8DE-193F-EE19-FFF9-4BE3CDED8CB4}"/>
              </a:ext>
            </a:extLst>
          </p:cNvPr>
          <p:cNvSpPr txBox="1"/>
          <p:nvPr/>
        </p:nvSpPr>
        <p:spPr>
          <a:xfrm>
            <a:off x="3713585" y="1282961"/>
            <a:ext cx="7632440" cy="5170646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35  Again, the next day, John stood with two of his disciples.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36  And looking at Jesus as He walked, he said, "Behold the Lamb of God!"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37  The two disciples heard him speak, and they followed Jesus.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38  Then Jesus turned, and seeing them following, said to them,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"What do you seek?"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said to Him, "Rabbi" (which is to say, when translated, Teacher), "where are You staying?"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39  He said to them,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"Come and see."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came and saw where He was staying, and remained with Him that day (now it was about the tenth hour). </a:t>
            </a:r>
            <a:endParaRPr lang="en-US" sz="2200" b="1" u="none" strike="noStrike" baseline="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1;35-39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40  One of the two who heard John speak, and followed Him, was Andrew, Simon Peter's brother.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41  He first found his own brother Simon, and said to him, "We </a:t>
            </a:r>
            <a:endParaRPr lang="en-US" sz="22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324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8362</TotalTime>
  <Words>1878</Words>
  <Application>Microsoft Office PowerPoint</Application>
  <PresentationFormat>Widescreen</PresentationFormat>
  <Paragraphs>167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</vt:lpstr>
      <vt:lpstr>Office Theme</vt:lpstr>
      <vt:lpstr>  God’s Three Words of Evangelism  “Come and See”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God’s Plan For Your Salvation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David Sproule</cp:lastModifiedBy>
  <cp:revision>152</cp:revision>
  <cp:lastPrinted>2021-11-14T12:23:21Z</cp:lastPrinted>
  <dcterms:modified xsi:type="dcterms:W3CDTF">2022-11-20T22:17:05Z</dcterms:modified>
</cp:coreProperties>
</file>