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1"/>
  </p:notesMasterIdLst>
  <p:sldIdLst>
    <p:sldId id="256" r:id="rId2"/>
    <p:sldId id="1747" r:id="rId3"/>
    <p:sldId id="1748" r:id="rId4"/>
    <p:sldId id="1749" r:id="rId5"/>
    <p:sldId id="1753" r:id="rId6"/>
    <p:sldId id="1750" r:id="rId7"/>
    <p:sldId id="1751" r:id="rId8"/>
    <p:sldId id="1752" r:id="rId9"/>
    <p:sldId id="1754" r:id="rId10"/>
    <p:sldId id="1755" r:id="rId11"/>
    <p:sldId id="1756" r:id="rId12"/>
    <p:sldId id="1757" r:id="rId13"/>
    <p:sldId id="1758" r:id="rId14"/>
    <p:sldId id="1759" r:id="rId15"/>
    <p:sldId id="1760" r:id="rId16"/>
    <p:sldId id="1761" r:id="rId17"/>
    <p:sldId id="1762" r:id="rId18"/>
    <p:sldId id="1763" r:id="rId19"/>
    <p:sldId id="1765" r:id="rId20"/>
    <p:sldId id="1764" r:id="rId21"/>
    <p:sldId id="1766" r:id="rId22"/>
    <p:sldId id="1767" r:id="rId23"/>
    <p:sldId id="1768" r:id="rId24"/>
    <p:sldId id="1769" r:id="rId25"/>
    <p:sldId id="1770" r:id="rId26"/>
    <p:sldId id="1772" r:id="rId27"/>
    <p:sldId id="1775" r:id="rId28"/>
    <p:sldId id="1774" r:id="rId29"/>
    <p:sldId id="2463" r:id="rId30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6CB"/>
    <a:srgbClr val="FADDCA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4" y="90"/>
      </p:cViewPr>
      <p:guideLst>
        <p:guide orient="horz" pos="2136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4657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0830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38333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404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7951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2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67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68014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88032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6298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245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16036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99911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45898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900218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50558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67294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55728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27033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633178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2" y="4343400"/>
            <a:ext cx="5486399" cy="4114800"/>
          </a:xfrm>
          <a:prstGeom prst="rect">
            <a:avLst/>
          </a:prstGeom>
        </p:spPr>
        <p:txBody>
          <a:bodyPr spcFirstLastPara="1" wrap="square" lIns="91416" tIns="91416" rIns="91416" bIns="9141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5272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8578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354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560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2782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3246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2333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How To Study the Bible</a:t>
            </a:r>
            <a:br>
              <a:rPr lang="en-US" sz="2800" b="1" dirty="0"/>
            </a:br>
            <a:br>
              <a:rPr lang="en-US" sz="2800" b="1" dirty="0"/>
            </a:br>
            <a:r>
              <a:rPr lang="en-US" sz="4400" b="1" dirty="0"/>
              <a:t>(Looking Over Dan’s Shoulder)</a:t>
            </a:r>
            <a:br>
              <a:rPr lang="en-US" sz="54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000" b="1" dirty="0">
                <a:solidFill>
                  <a:schemeClr val="lt1"/>
                </a:solidFill>
              </a:rPr>
              <a:t>Galatians 1:1-7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839755" y="1894116"/>
            <a:ext cx="1017035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185038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726163" y="1903447"/>
            <a:ext cx="671803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1223876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2366866" y="1922108"/>
            <a:ext cx="1943877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760126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4344956" y="1931438"/>
            <a:ext cx="4183224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1638784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2021634" y="2799185"/>
            <a:ext cx="4593770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702717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6630957" y="2799185"/>
            <a:ext cx="730896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112463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8651035" y="2817847"/>
            <a:ext cx="502295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3049792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279851" y="3200401"/>
            <a:ext cx="987488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1276346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382487" y="3634275"/>
            <a:ext cx="1164769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4205557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4404049" y="3629609"/>
            <a:ext cx="718457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80432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0424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268964" y="1511559"/>
            <a:ext cx="746448" cy="4945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36860495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4002833" y="3629609"/>
            <a:ext cx="410547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448451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5150499" y="3648271"/>
            <a:ext cx="1166325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8543877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7025953" y="3648272"/>
            <a:ext cx="317240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635063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8229602" y="3638942"/>
            <a:ext cx="923728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3642246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455578" y="4054149"/>
            <a:ext cx="2929810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557473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4996542" y="4026157"/>
            <a:ext cx="2178699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2515344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2225350" y="4576663"/>
            <a:ext cx="2150707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1838206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6036904" y="4576664"/>
            <a:ext cx="830426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40707278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2323323" y="4893907"/>
            <a:ext cx="998376" cy="461864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962027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God’s Plan For Your Salvation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Church; His Eternal Plan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0424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2080727" y="1576873"/>
            <a:ext cx="1474236" cy="42920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67340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0424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3564294" y="1511559"/>
            <a:ext cx="214605" cy="4945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732FC9-3140-2CE2-9351-1CC69EABA605}"/>
              </a:ext>
            </a:extLst>
          </p:cNvPr>
          <p:cNvSpPr/>
          <p:nvPr/>
        </p:nvSpPr>
        <p:spPr>
          <a:xfrm>
            <a:off x="8232710" y="1887895"/>
            <a:ext cx="214605" cy="4945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22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0424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</a:t>
            </a:r>
            <a:r>
              <a:rPr lang="en-US" sz="2400" b="1" u="none" strike="noStrike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1408923" y="2733869"/>
            <a:ext cx="531844" cy="49452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1542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0424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3582954" y="1520890"/>
            <a:ext cx="1642189" cy="48519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98174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5271797" y="1520890"/>
            <a:ext cx="2099388" cy="48519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435625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7389846" y="1548882"/>
            <a:ext cx="606490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560581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47B5A0-E006-AA53-DD37-0384C4FF6DCC}"/>
              </a:ext>
            </a:extLst>
          </p:cNvPr>
          <p:cNvSpPr txBox="1"/>
          <p:nvPr/>
        </p:nvSpPr>
        <p:spPr>
          <a:xfrm>
            <a:off x="839755" y="1511559"/>
            <a:ext cx="8313575" cy="38779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  Paul, an apostle, (not of men, neither by man, but by Jesus Christ, and God the Father, who raised him from the dead;)</a:t>
            </a:r>
          </a:p>
          <a:p>
            <a:pPr algn="just">
              <a:spcAft>
                <a:spcPts val="1200"/>
              </a:spcAft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And all the brethren which are with me, unto the churches of Galatia;  . . .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I marvel that ye are so soon removed from him that called you into the grace of Christ unto another gospel: </a:t>
            </a:r>
          </a:p>
          <a:p>
            <a:pPr algn="just">
              <a:spcAft>
                <a:spcPts val="1200"/>
              </a:spcAft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Which is not another; but there be some that trouble you, and would pervert the gospel of Christ. 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A48C07D-A946-D05B-C7A4-0549636CEF33}"/>
              </a:ext>
            </a:extLst>
          </p:cNvPr>
          <p:cNvSpPr/>
          <p:nvPr/>
        </p:nvSpPr>
        <p:spPr>
          <a:xfrm>
            <a:off x="265920" y="1576873"/>
            <a:ext cx="345234" cy="5029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632D39-2456-5712-B9BB-B3217D22CE1F}"/>
              </a:ext>
            </a:extLst>
          </p:cNvPr>
          <p:cNvSpPr/>
          <p:nvPr/>
        </p:nvSpPr>
        <p:spPr>
          <a:xfrm>
            <a:off x="7987002" y="1548882"/>
            <a:ext cx="1166327" cy="457198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8E50F-6459-0D54-988B-70B9C160C6F5}"/>
              </a:ext>
            </a:extLst>
          </p:cNvPr>
          <p:cNvSpPr txBox="1"/>
          <p:nvPr/>
        </p:nvSpPr>
        <p:spPr>
          <a:xfrm>
            <a:off x="3489649" y="662473"/>
            <a:ext cx="7735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FF00"/>
                </a:solidFill>
              </a:rPr>
              <a:t>Looking Over Dan’s Shoulder</a:t>
            </a:r>
          </a:p>
        </p:txBody>
      </p:sp>
    </p:spTree>
    <p:extLst>
      <p:ext uri="{BB962C8B-B14F-4D97-AF65-F5344CB8AC3E}">
        <p14:creationId xmlns:p14="http://schemas.microsoft.com/office/powerpoint/2010/main" val="2651847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8263</TotalTime>
  <Words>2905</Words>
  <Application>Microsoft Office PowerPoint</Application>
  <PresentationFormat>Widescreen</PresentationFormat>
  <Paragraphs>171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</vt:lpstr>
      <vt:lpstr>Office Theme</vt:lpstr>
      <vt:lpstr> How To Study the Bible  (Looking Over Dan’s Shoulder)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God’s Plan For Your Salvation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148</cp:revision>
  <cp:lastPrinted>2021-11-14T12:23:21Z</cp:lastPrinted>
  <dcterms:modified xsi:type="dcterms:W3CDTF">2022-11-13T22:15:50Z</dcterms:modified>
</cp:coreProperties>
</file>