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9CD8-DA38-E676-8566-93850AACB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BCE57-8F0A-03EA-2E26-1E484FC60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0BCDD-75A6-72E1-4A92-489D2C50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F9-C11D-4852-8470-BCDE475C7FF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BC128-A9F3-CF52-2B54-72CC3EF5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A9CD2-FB2D-119F-CB63-5E969C55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C1D6-1D89-4C4C-8334-59279FCAEE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ADF259-A023-96AF-E9D4-B4F4098AF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FC05-71F0-CDDF-017B-37D37E05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CF22-384B-DA9E-2CCD-36772D2D5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117E7-3956-90DB-455B-502ACA0EC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871A5-D839-3ECC-52F8-B716AB31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F9-C11D-4852-8470-BCDE475C7FF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DB36A-F35E-2E3A-8225-463DB16D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6AD20-DE87-4DD0-9C12-4AB98CB2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C1D6-1D89-4C4C-8334-59279FCA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9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6748-BAB6-1678-681A-44C47506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BE6BF-8B83-21D5-EC8D-9A8F72A3B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3F244-A328-E51B-872F-B5715870C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77594-26FF-BBD4-61B1-67DBF5BC0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AC608-D7F5-2B83-8563-700F95370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F42D-1DE4-C8D2-4BB8-9DFA97CD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F9-C11D-4852-8470-BCDE475C7FF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B05A7-82D1-E8AA-C88D-BA884363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ED0B5-C585-09A0-CC2D-246CCBD0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C1D6-1D89-4C4C-8334-59279FCA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864E-32C4-0081-3884-7714B7F0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59F8B-699C-CA59-54A0-1BB98AD9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F9-C11D-4852-8470-BCDE475C7FF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EFE3F-37CC-2CA8-4A28-EDE64FFB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4BE67-DEA9-3879-06F2-0F6D6444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C1D6-1D89-4C4C-8334-59279FCA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F9E08-2883-3B42-C74D-EB70B71C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F9-C11D-4852-8470-BCDE475C7FF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3B3C0-36FF-6BEE-EFB3-9A4E71DA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C0509-B718-10A0-3F36-25A1A3B6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C1D6-1D89-4C4C-8334-59279FCA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5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4E513-98C2-8488-1B96-248CDAE8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B11EB-86FD-9294-17B6-FB39F210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609A5-7261-96B8-6214-FF4F53C36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609F8-6C98-42DA-DF84-339E9D4E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F9-C11D-4852-8470-BCDE475C7FF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3B79A-8A9C-956C-E821-0BE7A8A7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5CE79-09F7-2F0A-3518-36880AFA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C1D6-1D89-4C4C-8334-59279FCA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06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77DE-EBB1-A4E4-FBEB-F45A3A48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4CEFE-282D-6AB7-68A4-A366A8B1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2D5D1-1889-8638-BB23-766A60A56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0C583-795B-0D87-A7DB-0AAA7C8B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F9-C11D-4852-8470-BCDE475C7FF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2DFEF-804D-C5A4-18AE-671CD67B5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4241D-5B8E-B330-E8DE-72A89ABA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C1D6-1D89-4C4C-8334-59279FCA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99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1E4D-1168-47F3-B6B6-07DC28B6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9AD85-ACEB-480A-A393-F1B70E7F0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1EFDE-7C22-284F-E90F-F9D8217F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F9-C11D-4852-8470-BCDE475C7FF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7B213-84C5-0D3A-15C2-5254BD05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E2FDC-4AF6-28BB-16A5-215E8168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C1D6-1D89-4C4C-8334-59279FCA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49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144BC7-7112-EFA8-2ABE-44F48A040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94438-2D4F-E332-2FB7-F055B98B9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1D999-05F2-2CBA-AD5F-B306AF6E3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F9-C11D-4852-8470-BCDE475C7FF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D0F8C-81FD-FE46-49D3-D434DA60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7EFF3-FF05-5B9E-073F-82E47750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C1D6-1D89-4C4C-8334-59279FCA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0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1FDC02D-0E67-7405-1360-54B497947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C6B3-B277-7E86-E5FA-616B1C9C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482" y="1325461"/>
            <a:ext cx="9130716" cy="545550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080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B9EE16-CBA0-B0EE-A47B-63329DC37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C6B3-B277-7E86-E5FA-616B1C9C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482" y="1325461"/>
            <a:ext cx="9130716" cy="545550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22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E4047B-7EAC-6B0F-93CC-440D07D1B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C6B3-B277-7E86-E5FA-616B1C9C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482" y="1325461"/>
            <a:ext cx="9130716" cy="545550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6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8F32C-A5FC-C69B-9031-989643494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C6B3-B277-7E86-E5FA-616B1C9C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482" y="1325461"/>
            <a:ext cx="9130716" cy="545550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21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318E3C-0D02-DE42-2346-F6DDA7137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C6B3-B277-7E86-E5FA-616B1C9C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482" y="1325461"/>
            <a:ext cx="9130716" cy="545550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79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813C71-CCBE-8D71-2B55-5C24B64BF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C6B3-B277-7E86-E5FA-616B1C9C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482" y="1325461"/>
            <a:ext cx="9130716" cy="545550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31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F4625A-D102-10FC-0CA7-A8AB76C07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C6B3-B277-7E86-E5FA-616B1C9C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482" y="1325461"/>
            <a:ext cx="9130716" cy="545550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87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8070-263E-A191-7489-4FE368A1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2C96D-C2A6-1770-309C-F01BC5B0C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89DAA-730D-DB9C-6161-D4090172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F9-C11D-4852-8470-BCDE475C7FF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97E9-6322-32A0-339C-1ED1FF74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B4C22-D0C7-F616-13CE-567AE702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C1D6-1D89-4C4C-8334-59279FCA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8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59E01-2D41-D708-5BD8-2360BE64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C4932-FF74-23D3-B56E-7CA2F64F7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7B2E6-EB89-A6BE-3419-7DF9630A8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3AF9-C11D-4852-8470-BCDE475C7FF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7895F-EF82-ED86-AFB2-7EFB4406C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AB7D3-FD70-E7E3-A4B4-0F9F2B6EC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CC1D6-1D89-4C4C-8334-59279FCA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2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logo&#10;&#10;Description automatically generated with medium confidence">
            <a:extLst>
              <a:ext uri="{FF2B5EF4-FFF2-40B4-BE49-F238E27FC236}">
                <a16:creationId xmlns:a16="http://schemas.microsoft.com/office/drawing/2014/main" id="{A02DD888-508B-1AEC-0A65-48563846F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79471CE-416E-55B9-A5ED-0D9C53160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F292E-43FC-52C5-DA49-D831B439C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“You, brethren…you…you, brethren” (2 Thess. 3:6, 13)</a:t>
            </a:r>
          </a:p>
          <a:p>
            <a:r>
              <a:rPr lang="en-US" dirty="0"/>
              <a:t>The whole church “when gathered together” (1 Cor. 5:4)</a:t>
            </a:r>
          </a:p>
          <a:p>
            <a:r>
              <a:rPr lang="en-US" dirty="0"/>
              <a:t>This is not merely a “church leadership action”</a:t>
            </a:r>
          </a:p>
          <a:p>
            <a:r>
              <a:rPr lang="en-US" dirty="0"/>
              <a:t>Withdrawing fellowship is the commanded responsibility of every member, and it is our responsibility to submit to and obey our elders’ lead (Heb. 13:17)</a:t>
            </a:r>
          </a:p>
        </p:txBody>
      </p:sp>
    </p:spTree>
    <p:extLst>
      <p:ext uri="{BB962C8B-B14F-4D97-AF65-F5344CB8AC3E}">
        <p14:creationId xmlns:p14="http://schemas.microsoft.com/office/powerpoint/2010/main" val="7127610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F292E-43FC-52C5-DA49-D831B439C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“In the name of our Lord Jesus Christ” (2 Thess. 3:6)</a:t>
            </a:r>
          </a:p>
          <a:p>
            <a:r>
              <a:rPr lang="en-US" dirty="0"/>
              <a:t>“In the name of our Lord Jesus Christ” (1 Cor. 5:4)</a:t>
            </a:r>
          </a:p>
          <a:p>
            <a:r>
              <a:rPr lang="en-US" dirty="0"/>
              <a:t>“With the power of our Lord Jesus Christ” (1 Cor. 5:4)</a:t>
            </a:r>
          </a:p>
          <a:p>
            <a:r>
              <a:rPr lang="en-US" dirty="0"/>
              <a:t>“…gathered together in My name, I am there in the midst of them” (Matt. 18:20)</a:t>
            </a:r>
          </a:p>
          <a:p>
            <a:r>
              <a:rPr lang="en-US" dirty="0"/>
              <a:t>Withdrawing fellowship is:</a:t>
            </a:r>
          </a:p>
          <a:p>
            <a:pPr lvl="1"/>
            <a:r>
              <a:rPr lang="en-US" sz="2800" dirty="0"/>
              <a:t>Not done by human or even eldership authority</a:t>
            </a:r>
          </a:p>
          <a:p>
            <a:pPr lvl="1"/>
            <a:r>
              <a:rPr lang="en-US" sz="2800" dirty="0"/>
              <a:t>Not done based on human creed or church tradition</a:t>
            </a:r>
          </a:p>
          <a:p>
            <a:pPr lvl="1"/>
            <a:r>
              <a:rPr lang="en-US" sz="2800" dirty="0"/>
              <a:t>Authoritatively commanded by Christ Himself</a:t>
            </a:r>
          </a:p>
        </p:txBody>
      </p:sp>
    </p:spTree>
    <p:extLst>
      <p:ext uri="{BB962C8B-B14F-4D97-AF65-F5344CB8AC3E}">
        <p14:creationId xmlns:p14="http://schemas.microsoft.com/office/powerpoint/2010/main" val="13517809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F292E-43FC-52C5-DA49-D831B439C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“Every brother” (2 Thess. 3:6)</a:t>
            </a:r>
          </a:p>
          <a:p>
            <a:r>
              <a:rPr lang="en-US" dirty="0"/>
              <a:t>“Anyone” (2 Thess. 3:14)</a:t>
            </a:r>
          </a:p>
          <a:p>
            <a:r>
              <a:rPr lang="en-US" dirty="0"/>
              <a:t>“Anyone named a brother” (1 Cor. 5:11)</a:t>
            </a:r>
          </a:p>
          <a:p>
            <a:r>
              <a:rPr lang="en-US" dirty="0"/>
              <a:t>A brother “inside” a congregation (1 Cor. 5:12)</a:t>
            </a:r>
          </a:p>
          <a:p>
            <a:r>
              <a:rPr lang="en-US" dirty="0"/>
              <a:t>Withdrawing fellowship is focused on members within a congregation</a:t>
            </a:r>
          </a:p>
          <a:p>
            <a:r>
              <a:rPr lang="en-US" dirty="0"/>
              <a:t>There is no Biblical authority to “self-withdraw” from a congregation and be a “Christian at large” and not a member of any local congregation</a:t>
            </a:r>
          </a:p>
        </p:txBody>
      </p:sp>
    </p:spTree>
    <p:extLst>
      <p:ext uri="{BB962C8B-B14F-4D97-AF65-F5344CB8AC3E}">
        <p14:creationId xmlns:p14="http://schemas.microsoft.com/office/powerpoint/2010/main" val="7930755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F292E-43FC-52C5-DA49-D831B439C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brother is “walking disorderly” (2 Thess. 3:6)</a:t>
            </a:r>
          </a:p>
          <a:p>
            <a:pPr lvl="1"/>
            <a:r>
              <a:rPr lang="en-US" dirty="0"/>
              <a:t>Military term meaning “out of ranks, out of step, insubordinate”</a:t>
            </a:r>
          </a:p>
          <a:p>
            <a:pPr lvl="1"/>
            <a:r>
              <a:rPr lang="en-US" dirty="0"/>
              <a:t>The present tense verb denotes ongoing life choices</a:t>
            </a:r>
          </a:p>
          <a:p>
            <a:r>
              <a:rPr lang="en-US" dirty="0"/>
              <a:t>A brother is “not obeying God’s Word” (2 Thess. 3:14)</a:t>
            </a:r>
          </a:p>
          <a:p>
            <a:pPr lvl="1"/>
            <a:r>
              <a:rPr lang="en-US" dirty="0"/>
              <a:t>The present tense verb denotes ongoing life choices</a:t>
            </a:r>
          </a:p>
          <a:p>
            <a:r>
              <a:rPr lang="en-US" dirty="0"/>
              <a:t>A brother “is” living in the sinful, “evil” path of “Satan” </a:t>
            </a:r>
            <a:br>
              <a:rPr lang="en-US" dirty="0"/>
            </a:br>
            <a:r>
              <a:rPr lang="en-US" dirty="0"/>
              <a:t>(1 Cor. 5:11, 13, 5)</a:t>
            </a:r>
          </a:p>
          <a:p>
            <a:pPr lvl="1"/>
            <a:r>
              <a:rPr lang="en-US" dirty="0"/>
              <a:t>The present tense verb denotes ongoing life choices</a:t>
            </a:r>
          </a:p>
          <a:p>
            <a:r>
              <a:rPr lang="en-US" dirty="0"/>
              <a:t>The cause for withdrawing fellowship is:</a:t>
            </a:r>
          </a:p>
          <a:p>
            <a:pPr lvl="1"/>
            <a:r>
              <a:rPr lang="en-US" dirty="0"/>
              <a:t>Not a one-time sin</a:t>
            </a:r>
          </a:p>
          <a:p>
            <a:pPr lvl="1"/>
            <a:r>
              <a:rPr lang="en-US" dirty="0"/>
              <a:t>Ongoing sin, which jeopardizes soul</a:t>
            </a:r>
            <a:r>
              <a:rPr lang="en-US" u="sng" dirty="0"/>
              <a:t>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123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F292E-43FC-52C5-DA49-D831B439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482" y="1325461"/>
            <a:ext cx="9205518" cy="5455509"/>
          </a:xfrm>
        </p:spPr>
        <p:txBody>
          <a:bodyPr>
            <a:normAutofit/>
          </a:bodyPr>
          <a:lstStyle/>
          <a:p>
            <a:r>
              <a:rPr lang="en-US" dirty="0"/>
              <a:t>“Withdraw from” (2 Thess. 3:6) = keep away from</a:t>
            </a:r>
          </a:p>
          <a:p>
            <a:r>
              <a:rPr lang="en-US" dirty="0"/>
              <a:t>Take cautionary “note [of] that person” (2 Thess. 3:14) </a:t>
            </a:r>
          </a:p>
          <a:p>
            <a:r>
              <a:rPr lang="en-US" dirty="0"/>
              <a:t>“Do not keep company with him” (2 Th. 3:14; 1 Cor. 5:11) </a:t>
            </a:r>
          </a:p>
          <a:p>
            <a:r>
              <a:rPr lang="en-US" dirty="0"/>
              <a:t>“Not even to eat with such a person” (1 Cor. 5:11)</a:t>
            </a:r>
          </a:p>
          <a:p>
            <a:r>
              <a:rPr lang="en-US" dirty="0"/>
              <a:t>“Purge” from the church (1 Cor. 5:7) = cleanse, purify</a:t>
            </a:r>
          </a:p>
          <a:p>
            <a:r>
              <a:rPr lang="en-US" dirty="0"/>
              <a:t>“Put away from yourselves” (1 Cor. 5:13, 2)</a:t>
            </a:r>
          </a:p>
          <a:p>
            <a:r>
              <a:rPr lang="en-US" dirty="0"/>
              <a:t>“Deliver to Satan” (1 Cor. 5:5) = to the life they have chosen</a:t>
            </a:r>
          </a:p>
          <a:p>
            <a:r>
              <a:rPr lang="en-US" dirty="0"/>
              <a:t>Keep on “admonishing as a brother” (2 Thess. 3:15) = warn</a:t>
            </a:r>
          </a:p>
        </p:txBody>
      </p:sp>
    </p:spTree>
    <p:extLst>
      <p:ext uri="{BB962C8B-B14F-4D97-AF65-F5344CB8AC3E}">
        <p14:creationId xmlns:p14="http://schemas.microsoft.com/office/powerpoint/2010/main" val="2918051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F292E-43FC-52C5-DA49-D831B439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482" y="1325461"/>
            <a:ext cx="9205518" cy="5455509"/>
          </a:xfrm>
        </p:spPr>
        <p:txBody>
          <a:bodyPr>
            <a:normAutofit/>
          </a:bodyPr>
          <a:lstStyle/>
          <a:p>
            <a:r>
              <a:rPr lang="en-US" dirty="0"/>
              <a:t>Withdrawing fellowship is a command of God (2 Thess. 3:6)</a:t>
            </a:r>
          </a:p>
          <a:p>
            <a:r>
              <a:rPr lang="en-US" dirty="0"/>
              <a:t>Withdrawing fellowship is done out of “love” (Heb. 12:6)</a:t>
            </a:r>
          </a:p>
          <a:p>
            <a:r>
              <a:rPr lang="en-US" dirty="0"/>
              <a:t>Withdrawing fellowship has a God-given purpose to:</a:t>
            </a:r>
          </a:p>
          <a:p>
            <a:pPr lvl="1"/>
            <a:r>
              <a:rPr lang="en-US" dirty="0"/>
              <a:t>Create “shame” for sin (2 Thess. 3:14) </a:t>
            </a:r>
          </a:p>
          <a:p>
            <a:pPr lvl="1"/>
            <a:r>
              <a:rPr lang="en-US" dirty="0"/>
              <a:t>Destroy “flesh” driven pursuits (1 Cor. 5:5)</a:t>
            </a:r>
          </a:p>
          <a:p>
            <a:pPr lvl="1"/>
            <a:r>
              <a:rPr lang="en-US" dirty="0"/>
              <a:t>“Save a soul” on the day of judgment (1 Cor. 5:5; Jas. 5:20)</a:t>
            </a:r>
          </a:p>
          <a:p>
            <a:pPr lvl="1"/>
            <a:r>
              <a:rPr lang="en-US" dirty="0"/>
              <a:t>Keep the church “pure” and prevent the spread of sin (1 Cor. 5:6-8)</a:t>
            </a:r>
          </a:p>
        </p:txBody>
      </p:sp>
    </p:spTree>
    <p:extLst>
      <p:ext uri="{BB962C8B-B14F-4D97-AF65-F5344CB8AC3E}">
        <p14:creationId xmlns:p14="http://schemas.microsoft.com/office/powerpoint/2010/main" val="15861555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F292E-43FC-52C5-DA49-D831B439C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God’s Son – Acts 16:31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Acts 8:36-38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Romans 6:3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Serve the Lord faithfully – 1 Corinthians 15:58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you’ve strayed, repent and turn away from your sins – Acts 8:22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you’ve strayed, confess sins and ask for forgiveness – 1 John 1:9</a:t>
            </a:r>
          </a:p>
        </p:txBody>
      </p:sp>
    </p:spTree>
    <p:extLst>
      <p:ext uri="{BB962C8B-B14F-4D97-AF65-F5344CB8AC3E}">
        <p14:creationId xmlns:p14="http://schemas.microsoft.com/office/powerpoint/2010/main" val="4859803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686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2022-11-11T00:59:21Z</dcterms:created>
  <dcterms:modified xsi:type="dcterms:W3CDTF">2022-11-13T13:28:13Z</dcterms:modified>
</cp:coreProperties>
</file>