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0" r:id="rId1"/>
  </p:sldMasterIdLst>
  <p:notesMasterIdLst>
    <p:notesMasterId r:id="rId8"/>
  </p:notesMasterIdLst>
  <p:sldIdLst>
    <p:sldId id="274" r:id="rId2"/>
    <p:sldId id="352" r:id="rId3"/>
    <p:sldId id="408" r:id="rId4"/>
    <p:sldId id="410" r:id="rId5"/>
    <p:sldId id="411" r:id="rId6"/>
    <p:sldId id="3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005493"/>
    <a:srgbClr val="941100"/>
    <a:srgbClr val="0096FF"/>
    <a:srgbClr val="FF7E79"/>
    <a:srgbClr val="EAC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/>
    <p:restoredTop sz="86410"/>
  </p:normalViewPr>
  <p:slideViewPr>
    <p:cSldViewPr snapToGrid="0" snapToObjects="1">
      <p:cViewPr varScale="1">
        <p:scale>
          <a:sx n="92" d="100"/>
          <a:sy n="92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5E898-6D11-AB41-8172-9F86F3D2AA98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A6252-F73A-3548-A89C-E8150F57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1B97-0429-D84D-2B94-67D222597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95581-32EC-DD08-83BA-0C7848E2E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A0C61-A83F-56AB-AF93-3B9B3AF4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127-BAFA-014E-A1E1-A691D9974E7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196C4-9BC9-1176-ABE5-D81C7E3E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FA1F4-F741-9043-7D67-8C7FC63C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F871-A8DC-C34E-B2F7-C0EEE72F8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6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EA530-8194-24E6-0D47-0449DB7A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EC400-A271-E178-92CF-30F36ADE7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EAAF6-32D0-44F6-19C3-1EADFCA1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127-BAFA-014E-A1E1-A691D9974E7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7171C-E986-DB30-8E89-489C5EAC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6649A-5006-A6A3-D008-25A6B291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F871-A8DC-C34E-B2F7-C0EEE72F8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9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55718-F468-5878-0C9E-3E5FD1A53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201DC-B37C-0935-7808-E9AB6C9F4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0EC07-CD64-C8E2-4406-5CC11684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127-BAFA-014E-A1E1-A691D9974E7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E10A3-0E7F-D8B0-FDCC-B6259E95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1DB83-90E2-D5B6-B14A-E2CC0483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F871-A8DC-C34E-B2F7-C0EEE72F8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F666-FA2B-F70E-572B-CAD4FF1B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271AC-41AD-AF6A-7042-28C63E5FC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15155-FE82-9084-4F4B-1FD809EC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127-BAFA-014E-A1E1-A691D9974E7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89BB4-CDAF-FF0B-A77F-A68F9E04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15687-72E5-D829-002F-FE90D6EC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F871-A8DC-C34E-B2F7-C0EEE72F8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7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C7D0B-AA0E-F576-A0B3-B8FF61BE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365F3-2032-FEBE-9631-4538E9DCB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2358F-99ED-D1CC-6128-BA874E14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127-BAFA-014E-A1E1-A691D9974E7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9E737-71F5-0274-5001-562890A2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45DAE-A316-2E10-734E-3E2A4354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F871-A8DC-C34E-B2F7-C0EEE72F8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4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6BA7-7768-A438-7DC8-D316C546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1ADB-78DB-1DAC-3393-CBC7380C7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20B75-8193-9FDE-6ED1-7BF79B598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3E263-CBF8-87DA-7C73-A3D755C9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127-BAFA-014E-A1E1-A691D9974E7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2E73B-5C65-F083-AB76-1BCD8C95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94978-F065-D7B1-083B-2BEFB9EF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F871-A8DC-C34E-B2F7-C0EEE72F8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5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7B32C-1105-AAFD-C414-C40BC41B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36C2B-D0D2-1EC5-BE03-733BE0542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6A6AF-FA6C-63B0-7ED1-28F98456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81ABC-D4F5-00C8-DCC1-313F640D9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A559E-D4C1-6C09-D285-97870BEA9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135AE-5B5E-D9DB-8307-400C10B8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127-BAFA-014E-A1E1-A691D9974E7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8A45F-65B8-DBFA-9024-3E727CB2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3515C-C52D-D47C-D46A-7D1C5690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F871-A8DC-C34E-B2F7-C0EEE72F8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ED8E-A620-7B44-D767-A9D62A4F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28FE6-82F5-EC07-851B-D7A5DD8B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127-BAFA-014E-A1E1-A691D9974E7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5B5ED-8D35-4B74-9BC2-B267FA7D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05668-913A-0806-CD2B-BE972D20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F871-A8DC-C34E-B2F7-C0EEE72F8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4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72FE4-06F1-F709-C0EF-3C90271B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127-BAFA-014E-A1E1-A691D9974E7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B195F-67C9-EC5F-A79A-C34E1351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FEB16-45B9-EBF0-6846-9878E6EE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F871-A8DC-C34E-B2F7-C0EEE72F8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3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96B3-55D5-E50B-B280-CF64605D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296D-0308-50DA-3778-B64408F0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44C61-82A2-0A6B-59BD-8BA0B1E4F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72510-2C92-2143-A3B9-DBE10686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127-BAFA-014E-A1E1-A691D9974E7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81534-033D-F4EB-01C9-4F663B5B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E0802-191C-2424-E994-E3B94E46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F871-A8DC-C34E-B2F7-C0EEE72F8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5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636F-8020-2975-C804-76E9818E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EF439-0D26-A779-D5B1-68E99E1A3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0F310-C415-027E-B63C-C10BAA1E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BFC76-317F-7EB4-9855-18653213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127-BAFA-014E-A1E1-A691D9974E7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B200B-03F4-42D0-8A9A-8E6C91E4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05287-2BA1-A3A0-90E2-125A1377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F871-A8DC-C34E-B2F7-C0EEE72F8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4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93D16-5DE1-4096-FCA6-B60888D8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C2683-BC78-9837-0DC8-47BB719E3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251E-02DC-443C-7BCB-913BBE6FE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C127-BAFA-014E-A1E1-A691D9974E7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B8A19-BD9D-28F4-CC14-BBB70140A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E8836-471C-BF86-9EC9-85A4B77AA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F871-A8DC-C34E-B2F7-C0EEE72F8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2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CC064D-F142-E4F3-1F26-5319A79C5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1629"/>
            <a:ext cx="12192000" cy="7801214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2E51A0-CAC5-DC39-A93F-BA95C53CA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71" y="1600200"/>
            <a:ext cx="2644937" cy="3596945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2B389A-AB78-2CA7-8C1C-039773211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43" y="1410177"/>
            <a:ext cx="751114" cy="6756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80D1C5-EE6B-869D-4426-B5F9678E3BBE}"/>
              </a:ext>
            </a:extLst>
          </p:cNvPr>
          <p:cNvSpPr txBox="1"/>
          <p:nvPr/>
        </p:nvSpPr>
        <p:spPr>
          <a:xfrm>
            <a:off x="4790207" y="3502617"/>
            <a:ext cx="2934467" cy="1060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C00"/>
                </a:solidFill>
                <a:effectLst>
                  <a:outerShdw dist="38100" dir="2640000" algn="bl" rotWithShape="0">
                    <a:schemeClr val="tx1"/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C00"/>
                </a:solidFill>
                <a:effectLst>
                  <a:outerShdw dist="38100" dir="2640000" algn="bl" rotWithShape="0">
                    <a:schemeClr val="tx1"/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TECHNOLOGY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C00"/>
                </a:solidFill>
                <a:effectLst>
                  <a:outerShdw dist="38100" dir="2640000" algn="bl" rotWithShape="0">
                    <a:schemeClr val="tx1"/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KILLING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C00"/>
                </a:solidFill>
                <a:effectLst>
                  <a:outerShdw dist="38100" dir="2640000" algn="bl" rotWithShape="0">
                    <a:schemeClr val="tx1"/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GOD’S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C00"/>
                </a:solidFill>
                <a:effectLst>
                  <a:outerShdw dist="38100" dir="2640000" algn="bl" rotWithShape="0">
                    <a:schemeClr val="tx1"/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PEOPLE</a:t>
            </a:r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C00"/>
                </a:solidFill>
                <a:effectLst>
                  <a:outerShdw dist="38100" dir="2640000" algn="bl" rotWithShape="0">
                    <a:schemeClr val="tx1"/>
                  </a:outerShdw>
                </a:effectLst>
                <a:latin typeface="Cooper Black" panose="0208090404030B020404" pitchFamily="18" charset="77"/>
                <a:ea typeface="Accordance" pitchFamily="2" charset="-79"/>
                <a:cs typeface="Accordance" pitchFamily="2" charset="-79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566E97-1F8E-F107-1768-FB5860DB8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726" y="-1"/>
            <a:ext cx="4423274" cy="68579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E30839-1D8B-36A4-81A0-81B06925C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7258" y="-9662"/>
            <a:ext cx="10315985" cy="68773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529C74A-B94F-CF4C-A5DA-50B721745B7A}"/>
              </a:ext>
            </a:extLst>
          </p:cNvPr>
          <p:cNvSpPr txBox="1"/>
          <p:nvPr/>
        </p:nvSpPr>
        <p:spPr>
          <a:xfrm>
            <a:off x="-979072" y="-152401"/>
            <a:ext cx="8649049" cy="2038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50" dirty="0">
                <a:ln w="9525" cmpd="sng">
                  <a:noFill/>
                  <a:prstDash val="solid"/>
                </a:ln>
                <a:solidFill>
                  <a:srgbClr val="FFFC00"/>
                </a:solidFill>
                <a:effectLst>
                  <a:glow rad="63489">
                    <a:schemeClr val="tx1">
                      <a:alpha val="98489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MINUTES</a:t>
            </a:r>
            <a:endParaRPr lang="en-US" sz="6000" b="1" kern="1200" dirty="0">
              <a:solidFill>
                <a:srgbClr val="FFF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234CC-D0D6-7849-A9DA-561A2AE5934F}"/>
              </a:ext>
            </a:extLst>
          </p:cNvPr>
          <p:cNvCxnSpPr>
            <a:cxnSpLocks/>
          </p:cNvCxnSpPr>
          <p:nvPr/>
        </p:nvCxnSpPr>
        <p:spPr>
          <a:xfrm>
            <a:off x="1665890" y="7010400"/>
            <a:ext cx="9296400" cy="0"/>
          </a:xfrm>
          <a:prstGeom prst="line">
            <a:avLst/>
          </a:prstGeom>
          <a:ln w="44450">
            <a:solidFill>
              <a:schemeClr val="bg1">
                <a:alpha val="3629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4143C2-1D7C-995B-79A8-5F2E817BEA17}"/>
              </a:ext>
            </a:extLst>
          </p:cNvPr>
          <p:cNvSpPr txBox="1"/>
          <p:nvPr/>
        </p:nvSpPr>
        <p:spPr>
          <a:xfrm>
            <a:off x="6096000" y="1480142"/>
            <a:ext cx="5247056" cy="255454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84428" dir="3814260" sx="102891" sy="102891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John 9:4</a:t>
            </a: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“I must work the works of him that sent me while it is day.  For the night cometh when no man can work.”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52411-E21F-E748-03AD-1B2D6787AB05}"/>
              </a:ext>
            </a:extLst>
          </p:cNvPr>
          <p:cNvSpPr txBox="1"/>
          <p:nvPr/>
        </p:nvSpPr>
        <p:spPr>
          <a:xfrm>
            <a:off x="6096000" y="4338286"/>
            <a:ext cx="5247056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26406" dir="1928985" sx="102182" sy="102182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Ephesians 5:16</a:t>
            </a: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“Redeeming the time because the days are evil.” </a:t>
            </a:r>
          </a:p>
        </p:txBody>
      </p:sp>
    </p:spTree>
    <p:extLst>
      <p:ext uri="{BB962C8B-B14F-4D97-AF65-F5344CB8AC3E}">
        <p14:creationId xmlns:p14="http://schemas.microsoft.com/office/powerpoint/2010/main" val="342290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0529C74A-B94F-CF4C-A5DA-50B721745B7A}"/>
              </a:ext>
            </a:extLst>
          </p:cNvPr>
          <p:cNvSpPr txBox="1"/>
          <p:nvPr/>
        </p:nvSpPr>
        <p:spPr>
          <a:xfrm>
            <a:off x="1771475" y="-139816"/>
            <a:ext cx="8649049" cy="2038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234CC-D0D6-7849-A9DA-561A2AE5934F}"/>
              </a:ext>
            </a:extLst>
          </p:cNvPr>
          <p:cNvCxnSpPr>
            <a:cxnSpLocks/>
          </p:cNvCxnSpPr>
          <p:nvPr/>
        </p:nvCxnSpPr>
        <p:spPr>
          <a:xfrm>
            <a:off x="1665890" y="7010400"/>
            <a:ext cx="9296400" cy="0"/>
          </a:xfrm>
          <a:prstGeom prst="line">
            <a:avLst/>
          </a:prstGeom>
          <a:ln w="44450">
            <a:solidFill>
              <a:schemeClr val="bg1">
                <a:alpha val="3629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3E8D8D5-6E21-AD48-9C99-0C7B6AD7D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9249" y="2871168"/>
            <a:ext cx="3679369" cy="3682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53C4E6-9F1B-AEDE-E5CC-E42B247F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220" y="1629720"/>
            <a:ext cx="3952471" cy="395247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96B6229-B613-B366-D307-9CED186E3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66" y="1593391"/>
            <a:ext cx="3628853" cy="2038206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209F62F-5E7A-7AAF-7611-31AAC3454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58" y="4196605"/>
            <a:ext cx="3658261" cy="1960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4143C2-1D7C-995B-79A8-5F2E817BEA17}"/>
              </a:ext>
            </a:extLst>
          </p:cNvPr>
          <p:cNvSpPr txBox="1"/>
          <p:nvPr/>
        </p:nvSpPr>
        <p:spPr>
          <a:xfrm>
            <a:off x="7874571" y="969329"/>
            <a:ext cx="3952471" cy="532453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Corinthians 6:9</a:t>
            </a:r>
          </a:p>
          <a:p>
            <a:r>
              <a:rPr lang="en-U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“Do not be deceived. Neither fornicators, nor idolaters, nor adulterers, nor homosexuals, nor sodomites, 10 nor thieves, nor covetous, nor drunkards, nor revilers, nor extortioners will inherit the kingdom of God. </a:t>
            </a:r>
          </a:p>
          <a:p>
            <a:endParaRPr lang="en-US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55982F-ECD2-3E76-47B4-6483D5768EE4}"/>
              </a:ext>
            </a:extLst>
          </p:cNvPr>
          <p:cNvSpPr txBox="1"/>
          <p:nvPr/>
        </p:nvSpPr>
        <p:spPr>
          <a:xfrm>
            <a:off x="-979072" y="-152401"/>
            <a:ext cx="8649049" cy="2038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50" dirty="0">
                <a:ln w="9525" cmpd="sng">
                  <a:noFill/>
                  <a:prstDash val="solid"/>
                </a:ln>
                <a:solidFill>
                  <a:srgbClr val="FFFC00"/>
                </a:solidFill>
                <a:effectLst>
                  <a:glow rad="63489">
                    <a:schemeClr val="tx1">
                      <a:alpha val="98489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MORALITY</a:t>
            </a:r>
            <a:endParaRPr lang="en-US" sz="6000" b="1" kern="1200" dirty="0">
              <a:solidFill>
                <a:srgbClr val="FFF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467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5A0C2A9-5259-B74D-E5AC-4F2E7C302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958" y="0"/>
            <a:ext cx="9139041" cy="6855013"/>
          </a:xfrm>
          <a:prstGeom prst="rect">
            <a:avLst/>
          </a:prstGeom>
        </p:spPr>
      </p:pic>
      <p:pic>
        <p:nvPicPr>
          <p:cNvPr id="6" name="Picture 5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B87B45C4-4DF3-3F3A-72AD-9A9F23B80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6"/>
            <a:ext cx="3052959" cy="685501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529C74A-B94F-CF4C-A5DA-50B721745B7A}"/>
              </a:ext>
            </a:extLst>
          </p:cNvPr>
          <p:cNvSpPr txBox="1"/>
          <p:nvPr/>
        </p:nvSpPr>
        <p:spPr>
          <a:xfrm>
            <a:off x="1771475" y="-139816"/>
            <a:ext cx="8649049" cy="2038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234CC-D0D6-7849-A9DA-561A2AE5934F}"/>
              </a:ext>
            </a:extLst>
          </p:cNvPr>
          <p:cNvCxnSpPr>
            <a:cxnSpLocks/>
          </p:cNvCxnSpPr>
          <p:nvPr/>
        </p:nvCxnSpPr>
        <p:spPr>
          <a:xfrm>
            <a:off x="1665890" y="7010400"/>
            <a:ext cx="9296400" cy="0"/>
          </a:xfrm>
          <a:prstGeom prst="line">
            <a:avLst/>
          </a:prstGeom>
          <a:ln w="44450">
            <a:solidFill>
              <a:schemeClr val="bg1">
                <a:alpha val="3629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3E8D8D5-6E21-AD48-9C99-0C7B6AD7D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79249" y="2871168"/>
            <a:ext cx="3679369" cy="36820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4143C2-1D7C-995B-79A8-5F2E817BEA17}"/>
              </a:ext>
            </a:extLst>
          </p:cNvPr>
          <p:cNvSpPr txBox="1"/>
          <p:nvPr/>
        </p:nvSpPr>
        <p:spPr>
          <a:xfrm>
            <a:off x="701131" y="1779215"/>
            <a:ext cx="3406254" cy="452431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John 8:44</a:t>
            </a:r>
          </a:p>
          <a:p>
            <a:r>
              <a:rPr lang="en-US" sz="3200" b="1" dirty="0">
                <a:solidFill>
                  <a:srgbClr val="FFF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devil is the father of lies.</a:t>
            </a:r>
          </a:p>
          <a:p>
            <a:endParaRPr lang="en-US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rgbClr val="FFF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Thess. 2:11</a:t>
            </a:r>
          </a:p>
          <a:p>
            <a:r>
              <a:rPr lang="en-US" sz="3200" b="1" dirty="0">
                <a:solidFill>
                  <a:srgbClr val="FFF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Strong delusions, that they should believe a lie.</a:t>
            </a:r>
          </a:p>
          <a:p>
            <a:endParaRPr lang="en-US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55982F-ECD2-3E76-47B4-6483D5768EE4}"/>
              </a:ext>
            </a:extLst>
          </p:cNvPr>
          <p:cNvSpPr txBox="1"/>
          <p:nvPr/>
        </p:nvSpPr>
        <p:spPr>
          <a:xfrm>
            <a:off x="0" y="-258990"/>
            <a:ext cx="8649049" cy="2038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50" dirty="0">
                <a:ln w="9525" cmpd="sng">
                  <a:noFill/>
                  <a:prstDash val="solid"/>
                </a:ln>
                <a:solidFill>
                  <a:srgbClr val="FFFC00"/>
                </a:solidFill>
                <a:effectLst>
                  <a:glow rad="63489">
                    <a:schemeClr val="tx1">
                      <a:alpha val="98489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MISINFORMATION</a:t>
            </a:r>
            <a:endParaRPr lang="en-US" sz="6000" b="1" kern="1200" dirty="0">
              <a:solidFill>
                <a:srgbClr val="FFF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686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30D6932-E0AB-F695-1C30-11D8B16FB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7" y="0"/>
            <a:ext cx="12300857" cy="5627914"/>
          </a:xfrm>
          <a:prstGeom prst="rect">
            <a:avLst/>
          </a:prstGeom>
        </p:spPr>
      </p:pic>
      <p:pic>
        <p:nvPicPr>
          <p:cNvPr id="6" name="Picture 5" descr="Shape, rectangle, square&#10;&#10;Description automatically generated">
            <a:extLst>
              <a:ext uri="{FF2B5EF4-FFF2-40B4-BE49-F238E27FC236}">
                <a16:creationId xmlns:a16="http://schemas.microsoft.com/office/drawing/2014/main" id="{94344B65-C861-6109-5404-AA1EF080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542642"/>
            <a:ext cx="12289970" cy="131535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529C74A-B94F-CF4C-A5DA-50B721745B7A}"/>
              </a:ext>
            </a:extLst>
          </p:cNvPr>
          <p:cNvSpPr txBox="1"/>
          <p:nvPr/>
        </p:nvSpPr>
        <p:spPr>
          <a:xfrm>
            <a:off x="1771475" y="-139816"/>
            <a:ext cx="8649049" cy="2038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234CC-D0D6-7849-A9DA-561A2AE5934F}"/>
              </a:ext>
            </a:extLst>
          </p:cNvPr>
          <p:cNvCxnSpPr>
            <a:cxnSpLocks/>
          </p:cNvCxnSpPr>
          <p:nvPr/>
        </p:nvCxnSpPr>
        <p:spPr>
          <a:xfrm>
            <a:off x="1665890" y="7010400"/>
            <a:ext cx="9296400" cy="0"/>
          </a:xfrm>
          <a:prstGeom prst="line">
            <a:avLst/>
          </a:prstGeom>
          <a:ln w="44450">
            <a:solidFill>
              <a:schemeClr val="bg1">
                <a:alpha val="3629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3E8D8D5-6E21-AD48-9C99-0C7B6AD7D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79249" y="2871168"/>
            <a:ext cx="3679369" cy="36820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4143C2-1D7C-995B-79A8-5F2E817BEA17}"/>
              </a:ext>
            </a:extLst>
          </p:cNvPr>
          <p:cNvSpPr txBox="1"/>
          <p:nvPr/>
        </p:nvSpPr>
        <p:spPr>
          <a:xfrm>
            <a:off x="6439009" y="376955"/>
            <a:ext cx="5140777" cy="317009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Corinthians 6:9</a:t>
            </a:r>
          </a:p>
          <a:p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“Thou, art worthy, O Lord, to receive glory and honor and power:  for thou hast created all things, and for thy pleasure they are and were created.” </a:t>
            </a:r>
          </a:p>
          <a:p>
            <a:endParaRPr lang="en-US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55982F-ECD2-3E76-47B4-6483D5768EE4}"/>
              </a:ext>
            </a:extLst>
          </p:cNvPr>
          <p:cNvSpPr txBox="1"/>
          <p:nvPr/>
        </p:nvSpPr>
        <p:spPr>
          <a:xfrm>
            <a:off x="-979072" y="-152401"/>
            <a:ext cx="8649049" cy="2038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50" dirty="0">
                <a:ln w="9525" cmpd="sng">
                  <a:noFill/>
                  <a:prstDash val="solid"/>
                </a:ln>
                <a:solidFill>
                  <a:srgbClr val="FFFC00"/>
                </a:solidFill>
                <a:effectLst>
                  <a:glow rad="63489">
                    <a:schemeClr val="tx1">
                      <a:alpha val="98489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MISSION</a:t>
            </a:r>
            <a:endParaRPr lang="en-US" sz="6000" b="1" kern="1200" dirty="0">
              <a:solidFill>
                <a:srgbClr val="FFF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41ACD27-E98E-1CDE-46FD-7A596382F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28" y="1789733"/>
            <a:ext cx="5965372" cy="4862399"/>
          </a:xfrm>
          <a:prstGeom prst="rect">
            <a:avLst/>
          </a:prstGeom>
        </p:spPr>
      </p:pic>
      <p:pic>
        <p:nvPicPr>
          <p:cNvPr id="9" name="Picture 8" descr="Shape, rectangle, square&#10;&#10;Description automatically generated">
            <a:extLst>
              <a:ext uri="{FF2B5EF4-FFF2-40B4-BE49-F238E27FC236}">
                <a16:creationId xmlns:a16="http://schemas.microsoft.com/office/drawing/2014/main" id="{AA6DE809-AE3D-01BE-03F7-FA0B9B45E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224" y="6264032"/>
            <a:ext cx="690866" cy="491034"/>
          </a:xfrm>
          <a:prstGeom prst="rect">
            <a:avLst/>
          </a:prstGeom>
        </p:spPr>
      </p:pic>
      <p:pic>
        <p:nvPicPr>
          <p:cNvPr id="10" name="Picture 9" descr="Shape, rectangle, square&#10;&#10;Description automatically generated">
            <a:extLst>
              <a:ext uri="{FF2B5EF4-FFF2-40B4-BE49-F238E27FC236}">
                <a16:creationId xmlns:a16="http://schemas.microsoft.com/office/drawing/2014/main" id="{BAD7FA1B-46A8-6B96-0FB4-D7F3BDB33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" y="6363895"/>
            <a:ext cx="690866" cy="491034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48A065-183F-1DD1-34EC-03F17FE83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224" y="1601917"/>
            <a:ext cx="726792" cy="567773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94F280C-12F3-9DBB-F7D8-47C1B2BF7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8" y="1583866"/>
            <a:ext cx="726792" cy="5677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E82C98-F832-DB08-AFEE-2577CC6DB786}"/>
              </a:ext>
            </a:extLst>
          </p:cNvPr>
          <p:cNvSpPr txBox="1"/>
          <p:nvPr/>
        </p:nvSpPr>
        <p:spPr>
          <a:xfrm>
            <a:off x="6439008" y="3219672"/>
            <a:ext cx="5140777" cy="224676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Ecclesiastes 12:13</a:t>
            </a:r>
          </a:p>
          <a:p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“Let us hear the conclusion of the whole matter: Fear God, and keep his commandments: for this is the whole duty of man.” </a:t>
            </a:r>
          </a:p>
        </p:txBody>
      </p:sp>
    </p:spTree>
    <p:extLst>
      <p:ext uri="{BB962C8B-B14F-4D97-AF65-F5344CB8AC3E}">
        <p14:creationId xmlns:p14="http://schemas.microsoft.com/office/powerpoint/2010/main" val="363758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8348-1442-9847-898C-D214F50C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E149A-1568-F847-9A84-F1DD5500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AF45F-2720-9C42-92C7-6F3158AF2A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13302</TotalTime>
  <Words>187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Blackwell</dc:creator>
  <cp:lastModifiedBy>Operator</cp:lastModifiedBy>
  <cp:revision>134</cp:revision>
  <dcterms:created xsi:type="dcterms:W3CDTF">2021-05-12T18:22:04Z</dcterms:created>
  <dcterms:modified xsi:type="dcterms:W3CDTF">2022-11-06T23:00:47Z</dcterms:modified>
</cp:coreProperties>
</file>