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63" r:id="rId4"/>
    <p:sldId id="275" r:id="rId5"/>
    <p:sldId id="284" r:id="rId6"/>
    <p:sldId id="286" r:id="rId7"/>
    <p:sldId id="259" r:id="rId8"/>
    <p:sldId id="283" r:id="rId9"/>
    <p:sldId id="28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4B45"/>
    <a:srgbClr val="432323"/>
    <a:srgbClr val="3551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9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C74F6-C073-308F-BC66-945C6A6165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D59581-6AFC-6DDD-6963-73AEBCBE08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96586C-FE62-91B5-E248-412ADF61D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9CB0-4F9C-4231-8A1F-875EE5DF0461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A786A9-9E66-CF0D-3FFA-72415538A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EDDF30-3DC0-C475-B896-E4584EB9D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11E7-FDAC-412A-AB36-BB01ED0341A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4FE48319-CDC4-8796-E30F-FDBDDD1C67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826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ECC30-0537-9587-4F5A-131C4DB0E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8DDF75-7DFA-667E-7FD4-E91B1CEF34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88A474-05E1-AD8E-B22D-CB92650AB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9CB0-4F9C-4231-8A1F-875EE5DF0461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585B6F-635B-E117-6476-085C5EDEC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5C2EFE-C846-936B-5877-C39E544F3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11E7-FDAC-412A-AB36-BB01ED03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39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738974-F706-6EE5-D65A-6D78910FB6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3449B0-0D61-7EAA-3F1E-529F92E143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2336FB-0E74-3051-1E91-6297A11F6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9CB0-4F9C-4231-8A1F-875EE5DF0461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E95C2B-C752-46F2-BDE3-D6A850A65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BCD3C0-1E4B-182C-D77F-6613273E6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11E7-FDAC-412A-AB36-BB01ED03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139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4E4C6916-8909-E051-D809-EC2B378BF5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270214-155A-DB87-A3F4-047B27D71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137" y="258896"/>
            <a:ext cx="11647415" cy="1209177"/>
          </a:xfrm>
        </p:spPr>
        <p:txBody>
          <a:bodyPr>
            <a:normAutofit/>
          </a:bodyPr>
          <a:lstStyle>
            <a:lvl1pPr>
              <a:defRPr sz="4000" b="1">
                <a:effectLst>
                  <a:glow rad="76200">
                    <a:schemeClr val="bg1"/>
                  </a:glow>
                </a:effectLst>
                <a:latin typeface="Bookman Old Style" panose="0205060405050502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6D625-898F-E793-797F-9D1ECC6E9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448" y="1726969"/>
            <a:ext cx="11647415" cy="4886222"/>
          </a:xfrm>
        </p:spPr>
        <p:txBody>
          <a:bodyPr/>
          <a:lstStyle>
            <a:lvl1pPr>
              <a:defRPr b="1">
                <a:effectLst>
                  <a:glow rad="76200">
                    <a:schemeClr val="bg1"/>
                  </a:glow>
                </a:effectLst>
              </a:defRPr>
            </a:lvl1pPr>
            <a:lvl2pPr marL="576263" indent="-228600">
              <a:buFont typeface="Calibri" panose="020F0502020204030204" pitchFamily="34" charset="0"/>
              <a:buChar char="−"/>
              <a:defRPr b="1">
                <a:effectLst>
                  <a:glow rad="76200">
                    <a:schemeClr val="bg1"/>
                  </a:glow>
                </a:effectLst>
              </a:defRPr>
            </a:lvl2pPr>
            <a:lvl3pPr marL="914400" indent="-228600">
              <a:defRPr b="1">
                <a:effectLst>
                  <a:glow rad="76200">
                    <a:schemeClr val="bg1"/>
                  </a:glow>
                </a:effectLst>
              </a:defRPr>
            </a:lvl3pPr>
            <a:lvl4pPr>
              <a:defRPr b="1">
                <a:effectLst>
                  <a:glow rad="76200">
                    <a:schemeClr val="bg1"/>
                  </a:glow>
                </a:effectLst>
              </a:defRPr>
            </a:lvl4pPr>
            <a:lvl5pPr>
              <a:defRPr b="1">
                <a:effectLst>
                  <a:glow rad="762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290955-F2C3-F138-F6EB-EA6611E93E86}"/>
              </a:ext>
            </a:extLst>
          </p:cNvPr>
          <p:cNvSpPr/>
          <p:nvPr userDrawn="1"/>
        </p:nvSpPr>
        <p:spPr>
          <a:xfrm>
            <a:off x="251670" y="1468073"/>
            <a:ext cx="11647415" cy="180670"/>
          </a:xfrm>
          <a:prstGeom prst="rect">
            <a:avLst/>
          </a:prstGeom>
          <a:gradFill flip="none" rotWithShape="1">
            <a:gsLst>
              <a:gs pos="0">
                <a:srgbClr val="35515A"/>
              </a:gs>
              <a:gs pos="52000">
                <a:srgbClr val="6B4B45"/>
              </a:gs>
              <a:gs pos="100000">
                <a:srgbClr val="432323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B01CF77F-ECC3-C113-A015-608EEE8E2D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05" b="69665"/>
          <a:stretch/>
        </p:blipFill>
        <p:spPr>
          <a:xfrm>
            <a:off x="75500" y="1342239"/>
            <a:ext cx="12115995" cy="4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666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A16D6-CDC6-B40C-7CCA-5064C2EB7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A397D2-BB8D-0CA1-ADA9-C638192889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99CFFF-A02D-76BA-DFF8-D9728748B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9CB0-4F9C-4231-8A1F-875EE5DF0461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C6273A-0083-8004-B495-74FE9272D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27A78-F612-AF95-FC9B-FB52F46D5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11E7-FDAC-412A-AB36-BB01ED03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53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31205-EC8F-215B-A0CF-4DDECEF69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A6E23-0571-DCAC-0E59-05EBAB09D7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832C71-64FE-7982-BD47-4BFC005462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375275-6F41-3851-6F39-8F330F0B5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9CB0-4F9C-4231-8A1F-875EE5DF0461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52C6A0-4B96-BDE2-DBAC-A5EA7EE4B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457D10-E618-0C5F-834C-BE5B9FE25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11E7-FDAC-412A-AB36-BB01ED03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010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A04A2-FFE8-EF5B-9406-D6A99ED2C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7DB578-23CF-BE21-3F2D-E66BF59B00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F24149-9487-1B66-8D7B-6ACBEA31D4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712485-38E7-446B-1E93-63E68DD6EC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E4DDB0-0FF0-FEC1-976C-237608E2DC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EB4F93-6A88-74F6-39BB-7C9707A59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9CB0-4F9C-4231-8A1F-875EE5DF0461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64FC88-7AF9-5967-3729-3143FFEF9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723605-7D11-65DC-DC8E-B1BBC16F1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11E7-FDAC-412A-AB36-BB01ED03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380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30B2A-17B1-9286-54B7-ED9113304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5D5B55-30B4-AAE2-1A36-337D0F028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9CB0-4F9C-4231-8A1F-875EE5DF0461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2C96F6-BA59-9835-AF84-74C0AFD83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235D79-E918-30D2-73F8-1F9C4753F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11E7-FDAC-412A-AB36-BB01ED03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561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1B6593-D891-2EAB-1475-33D4EDBBD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9CB0-4F9C-4231-8A1F-875EE5DF0461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0330A1-DE55-D547-FAC4-06446479B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1BFD8C-CE63-332C-AA02-5D3F57D5F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11E7-FDAC-412A-AB36-BB01ED03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71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F13A6-2BA3-A41D-39EA-2377D193F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026930-E855-9973-322B-8F0154E0B1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410FDA-8BE4-A6A2-2F7F-E754C6F4F2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23B4F8-C765-D6A3-E29C-AF1F14194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9CB0-4F9C-4231-8A1F-875EE5DF0461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2C0C76-F7FF-B090-5215-3DEBDAB21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36296C-BBAA-42EB-6058-0FC7DF90F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11E7-FDAC-412A-AB36-BB01ED03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364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B9225-638D-ED64-9690-8E6FF2878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CCD319-7D0D-DACC-4629-A230E0C7FD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00AC53-39A5-747E-10E7-562C6D3CEE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43024D-06A2-2D71-CDBC-D72AD98A9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9CB0-4F9C-4231-8A1F-875EE5DF0461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77B849-A28A-72F7-B527-69F738D8E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0EF08B-40FF-B357-D5D8-923A8C41C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11E7-FDAC-412A-AB36-BB01ED03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759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9E3016-903E-0A36-1B67-58A6CB134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E378EB-E183-B27B-9927-B40483382C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506CD-4D9C-3E7E-53B7-BEE9B390EB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29CB0-4F9C-4231-8A1F-875EE5DF0461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40C2A7-4056-80EB-2F2B-CCA1F4D296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7BE31A-6BD9-5651-D97C-4DD5F477D9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911E7-FDAC-412A-AB36-BB01ED03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25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602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2X_Paul's 2nd Journey-Base copy.jpg">
            <a:extLst>
              <a:ext uri="{FF2B5EF4-FFF2-40B4-BE49-F238E27FC236}">
                <a16:creationId xmlns:a16="http://schemas.microsoft.com/office/drawing/2014/main" id="{250CCCE3-F06B-D459-937F-547F8D44EB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01752"/>
            <a:ext cx="9144000" cy="6254496"/>
          </a:xfrm>
          <a:prstGeom prst="rect">
            <a:avLst/>
          </a:prstGeom>
        </p:spPr>
      </p:pic>
      <p:sp>
        <p:nvSpPr>
          <p:cNvPr id="5" name="Freeform 9">
            <a:extLst>
              <a:ext uri="{FF2B5EF4-FFF2-40B4-BE49-F238E27FC236}">
                <a16:creationId xmlns:a16="http://schemas.microsoft.com/office/drawing/2014/main" id="{A80424AE-4E8B-BC4D-3960-F80D35CE903D}"/>
              </a:ext>
            </a:extLst>
          </p:cNvPr>
          <p:cNvSpPr/>
          <p:nvPr/>
        </p:nvSpPr>
        <p:spPr>
          <a:xfrm>
            <a:off x="5727700" y="1359831"/>
            <a:ext cx="4233333" cy="1481667"/>
          </a:xfrm>
          <a:custGeom>
            <a:avLst/>
            <a:gdLst>
              <a:gd name="connsiteX0" fmla="*/ 4222750 w 4233333"/>
              <a:gd name="connsiteY0" fmla="*/ 1481667 h 1481667"/>
              <a:gd name="connsiteX1" fmla="*/ 4210050 w 4233333"/>
              <a:gd name="connsiteY1" fmla="*/ 859367 h 1481667"/>
              <a:gd name="connsiteX2" fmla="*/ 4083050 w 4233333"/>
              <a:gd name="connsiteY2" fmla="*/ 491067 h 1481667"/>
              <a:gd name="connsiteX3" fmla="*/ 3644900 w 4233333"/>
              <a:gd name="connsiteY3" fmla="*/ 262467 h 1481667"/>
              <a:gd name="connsiteX4" fmla="*/ 3225800 w 4233333"/>
              <a:gd name="connsiteY4" fmla="*/ 110067 h 1481667"/>
              <a:gd name="connsiteX5" fmla="*/ 2673350 w 4233333"/>
              <a:gd name="connsiteY5" fmla="*/ 8467 h 1481667"/>
              <a:gd name="connsiteX6" fmla="*/ 2432050 w 4233333"/>
              <a:gd name="connsiteY6" fmla="*/ 59267 h 1481667"/>
              <a:gd name="connsiteX7" fmla="*/ 2190750 w 4233333"/>
              <a:gd name="connsiteY7" fmla="*/ 198967 h 1481667"/>
              <a:gd name="connsiteX8" fmla="*/ 2038350 w 4233333"/>
              <a:gd name="connsiteY8" fmla="*/ 427567 h 1481667"/>
              <a:gd name="connsiteX9" fmla="*/ 1924050 w 4233333"/>
              <a:gd name="connsiteY9" fmla="*/ 668867 h 1481667"/>
              <a:gd name="connsiteX10" fmla="*/ 1549400 w 4233333"/>
              <a:gd name="connsiteY10" fmla="*/ 935567 h 1481667"/>
              <a:gd name="connsiteX11" fmla="*/ 1123950 w 4233333"/>
              <a:gd name="connsiteY11" fmla="*/ 1043517 h 1481667"/>
              <a:gd name="connsiteX12" fmla="*/ 666750 w 4233333"/>
              <a:gd name="connsiteY12" fmla="*/ 1234017 h 1481667"/>
              <a:gd name="connsiteX13" fmla="*/ 247650 w 4233333"/>
              <a:gd name="connsiteY13" fmla="*/ 1405467 h 1481667"/>
              <a:gd name="connsiteX14" fmla="*/ 0 w 4233333"/>
              <a:gd name="connsiteY14" fmla="*/ 1456267 h 1481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233333" h="1481667">
                <a:moveTo>
                  <a:pt x="4222750" y="1481667"/>
                </a:moveTo>
                <a:cubicBezTo>
                  <a:pt x="4228041" y="1253067"/>
                  <a:pt x="4233333" y="1024467"/>
                  <a:pt x="4210050" y="859367"/>
                </a:cubicBezTo>
                <a:cubicBezTo>
                  <a:pt x="4186767" y="694267"/>
                  <a:pt x="4177242" y="590550"/>
                  <a:pt x="4083050" y="491067"/>
                </a:cubicBezTo>
                <a:cubicBezTo>
                  <a:pt x="3988858" y="391584"/>
                  <a:pt x="3787775" y="325967"/>
                  <a:pt x="3644900" y="262467"/>
                </a:cubicBezTo>
                <a:cubicBezTo>
                  <a:pt x="3502025" y="198967"/>
                  <a:pt x="3387725" y="152400"/>
                  <a:pt x="3225800" y="110067"/>
                </a:cubicBezTo>
                <a:cubicBezTo>
                  <a:pt x="3063875" y="67734"/>
                  <a:pt x="2805642" y="16934"/>
                  <a:pt x="2673350" y="8467"/>
                </a:cubicBezTo>
                <a:cubicBezTo>
                  <a:pt x="2541058" y="0"/>
                  <a:pt x="2512483" y="27517"/>
                  <a:pt x="2432050" y="59267"/>
                </a:cubicBezTo>
                <a:cubicBezTo>
                  <a:pt x="2351617" y="91017"/>
                  <a:pt x="2256367" y="137584"/>
                  <a:pt x="2190750" y="198967"/>
                </a:cubicBezTo>
                <a:cubicBezTo>
                  <a:pt x="2125133" y="260350"/>
                  <a:pt x="2082800" y="349250"/>
                  <a:pt x="2038350" y="427567"/>
                </a:cubicBezTo>
                <a:cubicBezTo>
                  <a:pt x="1993900" y="505884"/>
                  <a:pt x="2005542" y="584200"/>
                  <a:pt x="1924050" y="668867"/>
                </a:cubicBezTo>
                <a:cubicBezTo>
                  <a:pt x="1842558" y="753534"/>
                  <a:pt x="1682750" y="873125"/>
                  <a:pt x="1549400" y="935567"/>
                </a:cubicBezTo>
                <a:cubicBezTo>
                  <a:pt x="1416050" y="998009"/>
                  <a:pt x="1271058" y="993775"/>
                  <a:pt x="1123950" y="1043517"/>
                </a:cubicBezTo>
                <a:cubicBezTo>
                  <a:pt x="976842" y="1093259"/>
                  <a:pt x="666750" y="1234017"/>
                  <a:pt x="666750" y="1234017"/>
                </a:cubicBezTo>
                <a:cubicBezTo>
                  <a:pt x="520700" y="1294342"/>
                  <a:pt x="358775" y="1368425"/>
                  <a:pt x="247650" y="1405467"/>
                </a:cubicBezTo>
                <a:cubicBezTo>
                  <a:pt x="136525" y="1442509"/>
                  <a:pt x="0" y="1456267"/>
                  <a:pt x="0" y="1456267"/>
                </a:cubicBezTo>
              </a:path>
            </a:pathLst>
          </a:custGeom>
          <a:ln w="3810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85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2FDC4-F34D-C17A-4CDE-B9E1146C6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137" y="258896"/>
            <a:ext cx="11647415" cy="1222034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Bookman Old Style" panose="02050604050505020204" pitchFamily="18" charset="0"/>
                <a:ea typeface="Cambria" panose="02040503050406030204" pitchFamily="18" charset="0"/>
              </a:rPr>
              <a:t>Paul’s Third Missionary Journey (1):</a:t>
            </a:r>
            <a:br>
              <a:rPr lang="en-US" sz="4000" dirty="0">
                <a:latin typeface="Bookman Old Style" panose="02050604050505020204" pitchFamily="18" charset="0"/>
                <a:ea typeface="Cambria" panose="02040503050406030204" pitchFamily="18" charset="0"/>
              </a:rPr>
            </a:br>
            <a:r>
              <a:rPr lang="en-US" sz="4000" dirty="0">
                <a:latin typeface="Bookman Old Style" panose="02050604050505020204" pitchFamily="18" charset="0"/>
                <a:ea typeface="Cambria" panose="02040503050406030204" pitchFamily="18" charset="0"/>
              </a:rPr>
              <a:t>From Antioch to Ephesus (18:23-19:41)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54FCE-B3B0-4235-629C-6C0C326BC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448" y="1726969"/>
            <a:ext cx="11771152" cy="488622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Some important facts about Paul’s Third Missionary Journey:</a:t>
            </a:r>
          </a:p>
          <a:p>
            <a:pPr lvl="1"/>
            <a:r>
              <a:rPr lang="en-US" dirty="0"/>
              <a:t>From verse </a:t>
            </a:r>
            <a:r>
              <a:rPr lang="en-US" u="sng" dirty="0"/>
              <a:t>18:23</a:t>
            </a:r>
            <a:r>
              <a:rPr lang="en-US" dirty="0"/>
              <a:t> thru </a:t>
            </a:r>
            <a:r>
              <a:rPr lang="en-US" u="sng" dirty="0"/>
              <a:t>21:17</a:t>
            </a:r>
            <a:r>
              <a:rPr lang="en-US" dirty="0"/>
              <a:t>	Approx. Dates: </a:t>
            </a:r>
            <a:r>
              <a:rPr lang="en-US" u="sng" dirty="0"/>
              <a:t>53-57 A.D.</a:t>
            </a:r>
          </a:p>
          <a:p>
            <a:pPr lvl="1"/>
            <a:r>
              <a:rPr lang="en-US" dirty="0"/>
              <a:t>Travel Companions: Paul, Titus, Luke, Timothy, Erastus (and others, 20:4)</a:t>
            </a:r>
          </a:p>
          <a:p>
            <a:r>
              <a:rPr lang="en-US" dirty="0"/>
              <a:t>Paul departed from Antioch and strengthened the disciples in Galatia &amp; Phrygia (18:23).</a:t>
            </a:r>
          </a:p>
          <a:p>
            <a:r>
              <a:rPr lang="en-US" dirty="0"/>
              <a:t>Apollos came to minister in Ephesus but needed to be taught more accurately (18:24-28).</a:t>
            </a:r>
          </a:p>
          <a:p>
            <a:pPr lvl="1"/>
            <a:r>
              <a:rPr lang="en-US" dirty="0"/>
              <a:t>The baptism of John was, at one time, a valid doctrine &amp; practice (cf. Lk. 7:29-30; 20:4).</a:t>
            </a:r>
          </a:p>
          <a:p>
            <a:pPr lvl="2"/>
            <a:r>
              <a:rPr lang="en-US" sz="2200" dirty="0"/>
              <a:t>One may be sincere in what he believes and practices but be sincerely wrong!</a:t>
            </a:r>
          </a:p>
          <a:p>
            <a:pPr lvl="2"/>
            <a:r>
              <a:rPr lang="en-US" sz="2200" dirty="0"/>
              <a:t>Baptism is only valid and effective when done properly and for the right purpose!</a:t>
            </a:r>
          </a:p>
          <a:p>
            <a:pPr lvl="1"/>
            <a:r>
              <a:rPr lang="en-US" dirty="0"/>
              <a:t>Aquila &amp; Priscilla corrected him, teaching “the way of God more accurately” (18:26).</a:t>
            </a:r>
          </a:p>
          <a:p>
            <a:pPr lvl="1"/>
            <a:r>
              <a:rPr lang="en-US" dirty="0"/>
              <a:t>Apollos went on to “greatly help” believers &amp; “vigorously” debate unbelievers (18:28).</a:t>
            </a:r>
          </a:p>
        </p:txBody>
      </p:sp>
    </p:spTree>
    <p:extLst>
      <p:ext uri="{BB962C8B-B14F-4D97-AF65-F5344CB8AC3E}">
        <p14:creationId xmlns:p14="http://schemas.microsoft.com/office/powerpoint/2010/main" val="18422074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2FDC4-F34D-C17A-4CDE-B9E1146C6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137" y="258896"/>
            <a:ext cx="11647415" cy="1222034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Bookman Old Style" panose="02050604050505020204" pitchFamily="18" charset="0"/>
                <a:ea typeface="Cambria" panose="02040503050406030204" pitchFamily="18" charset="0"/>
              </a:rPr>
              <a:t>Paul’s Third Missionary Journey (1):</a:t>
            </a:r>
            <a:br>
              <a:rPr lang="en-US" sz="4000" dirty="0">
                <a:latin typeface="Bookman Old Style" panose="02050604050505020204" pitchFamily="18" charset="0"/>
                <a:ea typeface="Cambria" panose="02040503050406030204" pitchFamily="18" charset="0"/>
              </a:rPr>
            </a:br>
            <a:r>
              <a:rPr lang="en-US" sz="4000" dirty="0">
                <a:latin typeface="Bookman Old Style" panose="02050604050505020204" pitchFamily="18" charset="0"/>
                <a:ea typeface="Cambria" panose="02040503050406030204" pitchFamily="18" charset="0"/>
              </a:rPr>
              <a:t>From Antioch to Ephesus (18:23-19:41)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54FCE-B3B0-4235-629C-6C0C326BC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448" y="1726969"/>
            <a:ext cx="11771152" cy="4886222"/>
          </a:xfrm>
        </p:spPr>
        <p:txBody>
          <a:bodyPr>
            <a:normAutofit/>
          </a:bodyPr>
          <a:lstStyle/>
          <a:p>
            <a:r>
              <a:rPr lang="en-US" dirty="0"/>
              <a:t>Paul preached the gospel in Ephesus for three years, establishing a strong church (19:1-41).</a:t>
            </a:r>
          </a:p>
          <a:p>
            <a:pPr lvl="1"/>
            <a:r>
              <a:rPr lang="en-US" dirty="0"/>
              <a:t>Ephesus was the capital of provincial Asia and was the prominent city of Asia Minor.</a:t>
            </a:r>
          </a:p>
          <a:p>
            <a:pPr lvl="1"/>
            <a:r>
              <a:rPr lang="en-US" dirty="0"/>
              <a:t>God had earlier prevented Paul from preaching in this region (16:6).</a:t>
            </a:r>
          </a:p>
          <a:p>
            <a:pPr lvl="1"/>
            <a:r>
              <a:rPr lang="en-US" dirty="0"/>
              <a:t>Paul preached to 12 misguided students, helping them be properly converted (19:1-7).</a:t>
            </a:r>
          </a:p>
          <a:p>
            <a:pPr lvl="1"/>
            <a:r>
              <a:rPr lang="en-US" dirty="0"/>
              <a:t>Paul’s labors in Ephesus are summarized in Acts 19:8-11 (on top of tentmaking, 20:34).</a:t>
            </a:r>
          </a:p>
          <a:p>
            <a:pPr lvl="1"/>
            <a:r>
              <a:rPr lang="en-US" dirty="0"/>
              <a:t>While Paul preached in Ephesus, the Lord was magnified &amp; many were saved (11-22).</a:t>
            </a:r>
          </a:p>
          <a:p>
            <a:pPr lvl="2"/>
            <a:r>
              <a:rPr lang="en-US" sz="2200" dirty="0"/>
              <a:t>Paul’s miracles were so effective that some tried to mimic the same acts (19:11-16).</a:t>
            </a:r>
          </a:p>
          <a:p>
            <a:pPr lvl="2"/>
            <a:r>
              <a:rPr lang="en-US" sz="2200" dirty="0"/>
              <a:t>Their utter failure magnified Paul’s authenticity and kept on magnifying God (19:17-19).</a:t>
            </a:r>
          </a:p>
          <a:p>
            <a:pPr lvl="2"/>
            <a:r>
              <a:rPr lang="en-US" sz="2200" dirty="0"/>
              <a:t>The impact of God’s Word kept on spreading &amp; kept gaining strength (19:20-22).</a:t>
            </a:r>
          </a:p>
          <a:p>
            <a:pPr lvl="1"/>
            <a:r>
              <a:rPr lang="en-US" dirty="0"/>
              <a:t>While Paul preached in Ephesus, a riot erupted against Paul &amp; the church (19:23-41).</a:t>
            </a:r>
          </a:p>
        </p:txBody>
      </p:sp>
    </p:spTree>
    <p:extLst>
      <p:ext uri="{BB962C8B-B14F-4D97-AF65-F5344CB8AC3E}">
        <p14:creationId xmlns:p14="http://schemas.microsoft.com/office/powerpoint/2010/main" val="13808865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2X_Paul's 2nd Journey-Base copy.jpg">
            <a:extLst>
              <a:ext uri="{FF2B5EF4-FFF2-40B4-BE49-F238E27FC236}">
                <a16:creationId xmlns:a16="http://schemas.microsoft.com/office/drawing/2014/main" id="{250CCCE3-F06B-D459-937F-547F8D44EB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01752"/>
            <a:ext cx="9144000" cy="6254496"/>
          </a:xfrm>
          <a:prstGeom prst="rect">
            <a:avLst/>
          </a:prstGeom>
        </p:spPr>
      </p:pic>
      <p:sp>
        <p:nvSpPr>
          <p:cNvPr id="5" name="Freeform 9">
            <a:extLst>
              <a:ext uri="{FF2B5EF4-FFF2-40B4-BE49-F238E27FC236}">
                <a16:creationId xmlns:a16="http://schemas.microsoft.com/office/drawing/2014/main" id="{A80424AE-4E8B-BC4D-3960-F80D35CE903D}"/>
              </a:ext>
            </a:extLst>
          </p:cNvPr>
          <p:cNvSpPr/>
          <p:nvPr/>
        </p:nvSpPr>
        <p:spPr>
          <a:xfrm>
            <a:off x="5727700" y="1359831"/>
            <a:ext cx="4233333" cy="1481667"/>
          </a:xfrm>
          <a:custGeom>
            <a:avLst/>
            <a:gdLst>
              <a:gd name="connsiteX0" fmla="*/ 4222750 w 4233333"/>
              <a:gd name="connsiteY0" fmla="*/ 1481667 h 1481667"/>
              <a:gd name="connsiteX1" fmla="*/ 4210050 w 4233333"/>
              <a:gd name="connsiteY1" fmla="*/ 859367 h 1481667"/>
              <a:gd name="connsiteX2" fmla="*/ 4083050 w 4233333"/>
              <a:gd name="connsiteY2" fmla="*/ 491067 h 1481667"/>
              <a:gd name="connsiteX3" fmla="*/ 3644900 w 4233333"/>
              <a:gd name="connsiteY3" fmla="*/ 262467 h 1481667"/>
              <a:gd name="connsiteX4" fmla="*/ 3225800 w 4233333"/>
              <a:gd name="connsiteY4" fmla="*/ 110067 h 1481667"/>
              <a:gd name="connsiteX5" fmla="*/ 2673350 w 4233333"/>
              <a:gd name="connsiteY5" fmla="*/ 8467 h 1481667"/>
              <a:gd name="connsiteX6" fmla="*/ 2432050 w 4233333"/>
              <a:gd name="connsiteY6" fmla="*/ 59267 h 1481667"/>
              <a:gd name="connsiteX7" fmla="*/ 2190750 w 4233333"/>
              <a:gd name="connsiteY7" fmla="*/ 198967 h 1481667"/>
              <a:gd name="connsiteX8" fmla="*/ 2038350 w 4233333"/>
              <a:gd name="connsiteY8" fmla="*/ 427567 h 1481667"/>
              <a:gd name="connsiteX9" fmla="*/ 1924050 w 4233333"/>
              <a:gd name="connsiteY9" fmla="*/ 668867 h 1481667"/>
              <a:gd name="connsiteX10" fmla="*/ 1549400 w 4233333"/>
              <a:gd name="connsiteY10" fmla="*/ 935567 h 1481667"/>
              <a:gd name="connsiteX11" fmla="*/ 1123950 w 4233333"/>
              <a:gd name="connsiteY11" fmla="*/ 1043517 h 1481667"/>
              <a:gd name="connsiteX12" fmla="*/ 666750 w 4233333"/>
              <a:gd name="connsiteY12" fmla="*/ 1234017 h 1481667"/>
              <a:gd name="connsiteX13" fmla="*/ 247650 w 4233333"/>
              <a:gd name="connsiteY13" fmla="*/ 1405467 h 1481667"/>
              <a:gd name="connsiteX14" fmla="*/ 0 w 4233333"/>
              <a:gd name="connsiteY14" fmla="*/ 1456267 h 1481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233333" h="1481667">
                <a:moveTo>
                  <a:pt x="4222750" y="1481667"/>
                </a:moveTo>
                <a:cubicBezTo>
                  <a:pt x="4228041" y="1253067"/>
                  <a:pt x="4233333" y="1024467"/>
                  <a:pt x="4210050" y="859367"/>
                </a:cubicBezTo>
                <a:cubicBezTo>
                  <a:pt x="4186767" y="694267"/>
                  <a:pt x="4177242" y="590550"/>
                  <a:pt x="4083050" y="491067"/>
                </a:cubicBezTo>
                <a:cubicBezTo>
                  <a:pt x="3988858" y="391584"/>
                  <a:pt x="3787775" y="325967"/>
                  <a:pt x="3644900" y="262467"/>
                </a:cubicBezTo>
                <a:cubicBezTo>
                  <a:pt x="3502025" y="198967"/>
                  <a:pt x="3387725" y="152400"/>
                  <a:pt x="3225800" y="110067"/>
                </a:cubicBezTo>
                <a:cubicBezTo>
                  <a:pt x="3063875" y="67734"/>
                  <a:pt x="2805642" y="16934"/>
                  <a:pt x="2673350" y="8467"/>
                </a:cubicBezTo>
                <a:cubicBezTo>
                  <a:pt x="2541058" y="0"/>
                  <a:pt x="2512483" y="27517"/>
                  <a:pt x="2432050" y="59267"/>
                </a:cubicBezTo>
                <a:cubicBezTo>
                  <a:pt x="2351617" y="91017"/>
                  <a:pt x="2256367" y="137584"/>
                  <a:pt x="2190750" y="198967"/>
                </a:cubicBezTo>
                <a:cubicBezTo>
                  <a:pt x="2125133" y="260350"/>
                  <a:pt x="2082800" y="349250"/>
                  <a:pt x="2038350" y="427567"/>
                </a:cubicBezTo>
                <a:cubicBezTo>
                  <a:pt x="1993900" y="505884"/>
                  <a:pt x="2005542" y="584200"/>
                  <a:pt x="1924050" y="668867"/>
                </a:cubicBezTo>
                <a:cubicBezTo>
                  <a:pt x="1842558" y="753534"/>
                  <a:pt x="1682750" y="873125"/>
                  <a:pt x="1549400" y="935567"/>
                </a:cubicBezTo>
                <a:cubicBezTo>
                  <a:pt x="1416050" y="998009"/>
                  <a:pt x="1271058" y="993775"/>
                  <a:pt x="1123950" y="1043517"/>
                </a:cubicBezTo>
                <a:cubicBezTo>
                  <a:pt x="976842" y="1093259"/>
                  <a:pt x="666750" y="1234017"/>
                  <a:pt x="666750" y="1234017"/>
                </a:cubicBezTo>
                <a:cubicBezTo>
                  <a:pt x="520700" y="1294342"/>
                  <a:pt x="358775" y="1368425"/>
                  <a:pt x="247650" y="1405467"/>
                </a:cubicBezTo>
                <a:cubicBezTo>
                  <a:pt x="136525" y="1442509"/>
                  <a:pt x="0" y="1456267"/>
                  <a:pt x="0" y="1456267"/>
                </a:cubicBezTo>
              </a:path>
            </a:pathLst>
          </a:custGeom>
          <a:ln w="3810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10">
            <a:extLst>
              <a:ext uri="{FF2B5EF4-FFF2-40B4-BE49-F238E27FC236}">
                <a16:creationId xmlns:a16="http://schemas.microsoft.com/office/drawing/2014/main" id="{72382BD6-EFA7-46BB-1CB0-58099EE7AEC9}"/>
              </a:ext>
            </a:extLst>
          </p:cNvPr>
          <p:cNvSpPr/>
          <p:nvPr/>
        </p:nvSpPr>
        <p:spPr>
          <a:xfrm>
            <a:off x="3321050" y="1457198"/>
            <a:ext cx="2279650" cy="1346200"/>
          </a:xfrm>
          <a:custGeom>
            <a:avLst/>
            <a:gdLst>
              <a:gd name="connsiteX0" fmla="*/ 2279650 w 2279650"/>
              <a:gd name="connsiteY0" fmla="*/ 1346200 h 1346200"/>
              <a:gd name="connsiteX1" fmla="*/ 1879600 w 2279650"/>
              <a:gd name="connsiteY1" fmla="*/ 1193800 h 1346200"/>
              <a:gd name="connsiteX2" fmla="*/ 1155700 w 2279650"/>
              <a:gd name="connsiteY2" fmla="*/ 1009650 h 1346200"/>
              <a:gd name="connsiteX3" fmla="*/ 584200 w 2279650"/>
              <a:gd name="connsiteY3" fmla="*/ 825500 h 1346200"/>
              <a:gd name="connsiteX4" fmla="*/ 330200 w 2279650"/>
              <a:gd name="connsiteY4" fmla="*/ 704850 h 1346200"/>
              <a:gd name="connsiteX5" fmla="*/ 127000 w 2279650"/>
              <a:gd name="connsiteY5" fmla="*/ 444500 h 1346200"/>
              <a:gd name="connsiteX6" fmla="*/ 0 w 2279650"/>
              <a:gd name="connsiteY6" fmla="*/ 0 h 134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9650" h="1346200">
                <a:moveTo>
                  <a:pt x="2279650" y="1346200"/>
                </a:moveTo>
                <a:cubicBezTo>
                  <a:pt x="2173287" y="1298046"/>
                  <a:pt x="2066925" y="1249892"/>
                  <a:pt x="1879600" y="1193800"/>
                </a:cubicBezTo>
                <a:cubicBezTo>
                  <a:pt x="1692275" y="1137708"/>
                  <a:pt x="1371600" y="1071033"/>
                  <a:pt x="1155700" y="1009650"/>
                </a:cubicBezTo>
                <a:cubicBezTo>
                  <a:pt x="939800" y="948267"/>
                  <a:pt x="721783" y="876300"/>
                  <a:pt x="584200" y="825500"/>
                </a:cubicBezTo>
                <a:cubicBezTo>
                  <a:pt x="446617" y="774700"/>
                  <a:pt x="406400" y="768350"/>
                  <a:pt x="330200" y="704850"/>
                </a:cubicBezTo>
                <a:cubicBezTo>
                  <a:pt x="254000" y="641350"/>
                  <a:pt x="182033" y="561975"/>
                  <a:pt x="127000" y="444500"/>
                </a:cubicBezTo>
                <a:cubicBezTo>
                  <a:pt x="71967" y="327025"/>
                  <a:pt x="20108" y="76200"/>
                  <a:pt x="0" y="0"/>
                </a:cubicBezTo>
              </a:path>
            </a:pathLst>
          </a:custGeom>
          <a:ln w="3810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11">
            <a:extLst>
              <a:ext uri="{FF2B5EF4-FFF2-40B4-BE49-F238E27FC236}">
                <a16:creationId xmlns:a16="http://schemas.microsoft.com/office/drawing/2014/main" id="{0153F2C1-5A3A-0B05-EC76-7D4CA8E1CDE2}"/>
              </a:ext>
            </a:extLst>
          </p:cNvPr>
          <p:cNvSpPr/>
          <p:nvPr/>
        </p:nvSpPr>
        <p:spPr>
          <a:xfrm>
            <a:off x="3365500" y="1023282"/>
            <a:ext cx="402167" cy="317500"/>
          </a:xfrm>
          <a:custGeom>
            <a:avLst/>
            <a:gdLst>
              <a:gd name="connsiteX0" fmla="*/ 0 w 402167"/>
              <a:gd name="connsiteY0" fmla="*/ 327377 h 327377"/>
              <a:gd name="connsiteX1" fmla="*/ 165100 w 402167"/>
              <a:gd name="connsiteY1" fmla="*/ 119944 h 327377"/>
              <a:gd name="connsiteX2" fmla="*/ 309033 w 402167"/>
              <a:gd name="connsiteY2" fmla="*/ 18344 h 327377"/>
              <a:gd name="connsiteX3" fmla="*/ 402167 w 402167"/>
              <a:gd name="connsiteY3" fmla="*/ 9877 h 327377"/>
              <a:gd name="connsiteX0" fmla="*/ 0 w 402167"/>
              <a:gd name="connsiteY0" fmla="*/ 317500 h 317500"/>
              <a:gd name="connsiteX1" fmla="*/ 165100 w 402167"/>
              <a:gd name="connsiteY1" fmla="*/ 110067 h 317500"/>
              <a:gd name="connsiteX2" fmla="*/ 402167 w 402167"/>
              <a:gd name="connsiteY2" fmla="*/ 0 h 317500"/>
              <a:gd name="connsiteX0" fmla="*/ 0 w 402167"/>
              <a:gd name="connsiteY0" fmla="*/ 317500 h 317500"/>
              <a:gd name="connsiteX1" fmla="*/ 165100 w 402167"/>
              <a:gd name="connsiteY1" fmla="*/ 110067 h 317500"/>
              <a:gd name="connsiteX2" fmla="*/ 402167 w 402167"/>
              <a:gd name="connsiteY2" fmla="*/ 0 h 31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2167" h="317500">
                <a:moveTo>
                  <a:pt x="0" y="317500"/>
                </a:moveTo>
                <a:cubicBezTo>
                  <a:pt x="56797" y="239536"/>
                  <a:pt x="98072" y="162984"/>
                  <a:pt x="165100" y="110067"/>
                </a:cubicBezTo>
                <a:cubicBezTo>
                  <a:pt x="232128" y="57150"/>
                  <a:pt x="295628" y="10231"/>
                  <a:pt x="402167" y="0"/>
                </a:cubicBezTo>
              </a:path>
            </a:pathLst>
          </a:custGeom>
          <a:ln w="3810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2">
            <a:extLst>
              <a:ext uri="{FF2B5EF4-FFF2-40B4-BE49-F238E27FC236}">
                <a16:creationId xmlns:a16="http://schemas.microsoft.com/office/drawing/2014/main" id="{889E6801-D2F9-D679-8D4F-62F429F59EBA}"/>
              </a:ext>
            </a:extLst>
          </p:cNvPr>
          <p:cNvSpPr/>
          <p:nvPr/>
        </p:nvSpPr>
        <p:spPr>
          <a:xfrm>
            <a:off x="3841750" y="1069848"/>
            <a:ext cx="1047750" cy="622299"/>
          </a:xfrm>
          <a:custGeom>
            <a:avLst/>
            <a:gdLst>
              <a:gd name="connsiteX0" fmla="*/ 0 w 994833"/>
              <a:gd name="connsiteY0" fmla="*/ 0 h 579966"/>
              <a:gd name="connsiteX1" fmla="*/ 160866 w 994833"/>
              <a:gd name="connsiteY1" fmla="*/ 122766 h 579966"/>
              <a:gd name="connsiteX2" fmla="*/ 325966 w 994833"/>
              <a:gd name="connsiteY2" fmla="*/ 169333 h 579966"/>
              <a:gd name="connsiteX3" fmla="*/ 677333 w 994833"/>
              <a:gd name="connsiteY3" fmla="*/ 211666 h 579966"/>
              <a:gd name="connsiteX4" fmla="*/ 791633 w 994833"/>
              <a:gd name="connsiteY4" fmla="*/ 254000 h 579966"/>
              <a:gd name="connsiteX5" fmla="*/ 863600 w 994833"/>
              <a:gd name="connsiteY5" fmla="*/ 347133 h 579966"/>
              <a:gd name="connsiteX6" fmla="*/ 893233 w 994833"/>
              <a:gd name="connsiteY6" fmla="*/ 444500 h 579966"/>
              <a:gd name="connsiteX7" fmla="*/ 994833 w 994833"/>
              <a:gd name="connsiteY7" fmla="*/ 579966 h 579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4833" h="579966">
                <a:moveTo>
                  <a:pt x="0" y="0"/>
                </a:moveTo>
                <a:cubicBezTo>
                  <a:pt x="53269" y="47272"/>
                  <a:pt x="106538" y="94544"/>
                  <a:pt x="160866" y="122766"/>
                </a:cubicBezTo>
                <a:cubicBezTo>
                  <a:pt x="215194" y="150988"/>
                  <a:pt x="239888" y="154516"/>
                  <a:pt x="325966" y="169333"/>
                </a:cubicBezTo>
                <a:cubicBezTo>
                  <a:pt x="412044" y="184150"/>
                  <a:pt x="599722" y="197555"/>
                  <a:pt x="677333" y="211666"/>
                </a:cubicBezTo>
                <a:cubicBezTo>
                  <a:pt x="754944" y="225777"/>
                  <a:pt x="760589" y="231422"/>
                  <a:pt x="791633" y="254000"/>
                </a:cubicBezTo>
                <a:cubicBezTo>
                  <a:pt x="822678" y="276578"/>
                  <a:pt x="846667" y="315383"/>
                  <a:pt x="863600" y="347133"/>
                </a:cubicBezTo>
                <a:cubicBezTo>
                  <a:pt x="880533" y="378883"/>
                  <a:pt x="871361" y="405695"/>
                  <a:pt x="893233" y="444500"/>
                </a:cubicBezTo>
                <a:cubicBezTo>
                  <a:pt x="915105" y="483305"/>
                  <a:pt x="994833" y="579966"/>
                  <a:pt x="994833" y="579966"/>
                </a:cubicBezTo>
              </a:path>
            </a:pathLst>
          </a:custGeom>
          <a:ln w="3810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23">
            <a:extLst>
              <a:ext uri="{FF2B5EF4-FFF2-40B4-BE49-F238E27FC236}">
                <a16:creationId xmlns:a16="http://schemas.microsoft.com/office/drawing/2014/main" id="{2987A9E9-808A-C833-4BCB-ACCCC467CFD7}"/>
              </a:ext>
            </a:extLst>
          </p:cNvPr>
          <p:cNvSpPr/>
          <p:nvPr/>
        </p:nvSpPr>
        <p:spPr>
          <a:xfrm>
            <a:off x="3153833" y="1429681"/>
            <a:ext cx="169334" cy="122767"/>
          </a:xfrm>
          <a:custGeom>
            <a:avLst/>
            <a:gdLst>
              <a:gd name="connsiteX0" fmla="*/ 169334 w 169334"/>
              <a:gd name="connsiteY0" fmla="*/ 0 h 122767"/>
              <a:gd name="connsiteX1" fmla="*/ 0 w 169334"/>
              <a:gd name="connsiteY1" fmla="*/ 122767 h 122767"/>
              <a:gd name="connsiteX0" fmla="*/ 169334 w 169334"/>
              <a:gd name="connsiteY0" fmla="*/ 0 h 122767"/>
              <a:gd name="connsiteX1" fmla="*/ 0 w 169334"/>
              <a:gd name="connsiteY1" fmla="*/ 122767 h 122767"/>
              <a:gd name="connsiteX0" fmla="*/ 169334 w 169334"/>
              <a:gd name="connsiteY0" fmla="*/ 0 h 122767"/>
              <a:gd name="connsiteX1" fmla="*/ 0 w 169334"/>
              <a:gd name="connsiteY1" fmla="*/ 122767 h 122767"/>
              <a:gd name="connsiteX0" fmla="*/ 169334 w 169334"/>
              <a:gd name="connsiteY0" fmla="*/ 0 h 122767"/>
              <a:gd name="connsiteX1" fmla="*/ 0 w 169334"/>
              <a:gd name="connsiteY1" fmla="*/ 122767 h 122767"/>
              <a:gd name="connsiteX0" fmla="*/ 169334 w 169334"/>
              <a:gd name="connsiteY0" fmla="*/ 0 h 122767"/>
              <a:gd name="connsiteX1" fmla="*/ 0 w 169334"/>
              <a:gd name="connsiteY1" fmla="*/ 122767 h 122767"/>
              <a:gd name="connsiteX0" fmla="*/ 169334 w 169334"/>
              <a:gd name="connsiteY0" fmla="*/ 0 h 122767"/>
              <a:gd name="connsiteX1" fmla="*/ 0 w 169334"/>
              <a:gd name="connsiteY1" fmla="*/ 122767 h 122767"/>
              <a:gd name="connsiteX0" fmla="*/ 169334 w 169334"/>
              <a:gd name="connsiteY0" fmla="*/ 0 h 122767"/>
              <a:gd name="connsiteX1" fmla="*/ 0 w 169334"/>
              <a:gd name="connsiteY1" fmla="*/ 122767 h 122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9334" h="122767">
                <a:moveTo>
                  <a:pt x="169334" y="0"/>
                </a:moveTo>
                <a:cubicBezTo>
                  <a:pt x="129470" y="58914"/>
                  <a:pt x="38806" y="76553"/>
                  <a:pt x="0" y="122767"/>
                </a:cubicBezTo>
              </a:path>
            </a:pathLst>
          </a:custGeom>
          <a:ln w="3810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24">
            <a:extLst>
              <a:ext uri="{FF2B5EF4-FFF2-40B4-BE49-F238E27FC236}">
                <a16:creationId xmlns:a16="http://schemas.microsoft.com/office/drawing/2014/main" id="{E57B2A39-41F0-844C-E19A-3707C72E7330}"/>
              </a:ext>
            </a:extLst>
          </p:cNvPr>
          <p:cNvSpPr/>
          <p:nvPr/>
        </p:nvSpPr>
        <p:spPr>
          <a:xfrm>
            <a:off x="3128433" y="1637115"/>
            <a:ext cx="427567" cy="1447800"/>
          </a:xfrm>
          <a:custGeom>
            <a:avLst/>
            <a:gdLst>
              <a:gd name="connsiteX0" fmla="*/ 0 w 427567"/>
              <a:gd name="connsiteY0" fmla="*/ 0 h 1447800"/>
              <a:gd name="connsiteX1" fmla="*/ 55034 w 427567"/>
              <a:gd name="connsiteY1" fmla="*/ 165100 h 1447800"/>
              <a:gd name="connsiteX2" fmla="*/ 266700 w 427567"/>
              <a:gd name="connsiteY2" fmla="*/ 601133 h 1447800"/>
              <a:gd name="connsiteX3" fmla="*/ 381000 w 427567"/>
              <a:gd name="connsiteY3" fmla="*/ 905933 h 1447800"/>
              <a:gd name="connsiteX4" fmla="*/ 423334 w 427567"/>
              <a:gd name="connsiteY4" fmla="*/ 1181100 h 1447800"/>
              <a:gd name="connsiteX5" fmla="*/ 406400 w 427567"/>
              <a:gd name="connsiteY5" fmla="*/ 1447800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7567" h="1447800">
                <a:moveTo>
                  <a:pt x="0" y="0"/>
                </a:moveTo>
                <a:cubicBezTo>
                  <a:pt x="5292" y="32455"/>
                  <a:pt x="10584" y="64911"/>
                  <a:pt x="55034" y="165100"/>
                </a:cubicBezTo>
                <a:cubicBezTo>
                  <a:pt x="99484" y="265289"/>
                  <a:pt x="212372" y="477661"/>
                  <a:pt x="266700" y="601133"/>
                </a:cubicBezTo>
                <a:cubicBezTo>
                  <a:pt x="321028" y="724605"/>
                  <a:pt x="354894" y="809272"/>
                  <a:pt x="381000" y="905933"/>
                </a:cubicBezTo>
                <a:cubicBezTo>
                  <a:pt x="407106" y="1002594"/>
                  <a:pt x="419101" y="1090789"/>
                  <a:pt x="423334" y="1181100"/>
                </a:cubicBezTo>
                <a:cubicBezTo>
                  <a:pt x="427567" y="1271411"/>
                  <a:pt x="406400" y="1447800"/>
                  <a:pt x="406400" y="1447800"/>
                </a:cubicBezTo>
              </a:path>
            </a:pathLst>
          </a:custGeom>
          <a:ln w="3810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25">
            <a:extLst>
              <a:ext uri="{FF2B5EF4-FFF2-40B4-BE49-F238E27FC236}">
                <a16:creationId xmlns:a16="http://schemas.microsoft.com/office/drawing/2014/main" id="{3AA17AF4-886D-9D73-CD97-0BD130A3E09E}"/>
              </a:ext>
            </a:extLst>
          </p:cNvPr>
          <p:cNvSpPr/>
          <p:nvPr/>
        </p:nvSpPr>
        <p:spPr>
          <a:xfrm>
            <a:off x="2918177" y="1280105"/>
            <a:ext cx="574323" cy="1838677"/>
          </a:xfrm>
          <a:custGeom>
            <a:avLst/>
            <a:gdLst>
              <a:gd name="connsiteX0" fmla="*/ 574323 w 574323"/>
              <a:gd name="connsiteY0" fmla="*/ 1860550 h 1860550"/>
              <a:gd name="connsiteX1" fmla="*/ 366890 w 574323"/>
              <a:gd name="connsiteY1" fmla="*/ 1267884 h 1860550"/>
              <a:gd name="connsiteX2" fmla="*/ 172156 w 574323"/>
              <a:gd name="connsiteY2" fmla="*/ 768350 h 1860550"/>
              <a:gd name="connsiteX3" fmla="*/ 19756 w 574323"/>
              <a:gd name="connsiteY3" fmla="*/ 370417 h 1860550"/>
              <a:gd name="connsiteX4" fmla="*/ 53623 w 574323"/>
              <a:gd name="connsiteY4" fmla="*/ 129117 h 1860550"/>
              <a:gd name="connsiteX5" fmla="*/ 201790 w 574323"/>
              <a:gd name="connsiteY5" fmla="*/ 14817 h 1860550"/>
              <a:gd name="connsiteX6" fmla="*/ 341490 w 574323"/>
              <a:gd name="connsiteY6" fmla="*/ 40217 h 1860550"/>
              <a:gd name="connsiteX7" fmla="*/ 404990 w 574323"/>
              <a:gd name="connsiteY7" fmla="*/ 86784 h 1860550"/>
              <a:gd name="connsiteX0" fmla="*/ 574323 w 574323"/>
              <a:gd name="connsiteY0" fmla="*/ 1860550 h 1860550"/>
              <a:gd name="connsiteX1" fmla="*/ 366890 w 574323"/>
              <a:gd name="connsiteY1" fmla="*/ 1267884 h 1860550"/>
              <a:gd name="connsiteX2" fmla="*/ 172156 w 574323"/>
              <a:gd name="connsiteY2" fmla="*/ 768350 h 1860550"/>
              <a:gd name="connsiteX3" fmla="*/ 19756 w 574323"/>
              <a:gd name="connsiteY3" fmla="*/ 370417 h 1860550"/>
              <a:gd name="connsiteX4" fmla="*/ 53623 w 574323"/>
              <a:gd name="connsiteY4" fmla="*/ 129117 h 1860550"/>
              <a:gd name="connsiteX5" fmla="*/ 201790 w 574323"/>
              <a:gd name="connsiteY5" fmla="*/ 14817 h 1860550"/>
              <a:gd name="connsiteX6" fmla="*/ 341490 w 574323"/>
              <a:gd name="connsiteY6" fmla="*/ 40217 h 1860550"/>
              <a:gd name="connsiteX7" fmla="*/ 404990 w 574323"/>
              <a:gd name="connsiteY7" fmla="*/ 86784 h 1860550"/>
              <a:gd name="connsiteX0" fmla="*/ 574323 w 574323"/>
              <a:gd name="connsiteY0" fmla="*/ 1860550 h 1860550"/>
              <a:gd name="connsiteX1" fmla="*/ 366890 w 574323"/>
              <a:gd name="connsiteY1" fmla="*/ 1267884 h 1860550"/>
              <a:gd name="connsiteX2" fmla="*/ 172156 w 574323"/>
              <a:gd name="connsiteY2" fmla="*/ 768350 h 1860550"/>
              <a:gd name="connsiteX3" fmla="*/ 19756 w 574323"/>
              <a:gd name="connsiteY3" fmla="*/ 370417 h 1860550"/>
              <a:gd name="connsiteX4" fmla="*/ 53623 w 574323"/>
              <a:gd name="connsiteY4" fmla="*/ 129117 h 1860550"/>
              <a:gd name="connsiteX5" fmla="*/ 201790 w 574323"/>
              <a:gd name="connsiteY5" fmla="*/ 14817 h 1860550"/>
              <a:gd name="connsiteX6" fmla="*/ 303390 w 574323"/>
              <a:gd name="connsiteY6" fmla="*/ 40217 h 1860550"/>
              <a:gd name="connsiteX7" fmla="*/ 404990 w 574323"/>
              <a:gd name="connsiteY7" fmla="*/ 86784 h 1860550"/>
              <a:gd name="connsiteX0" fmla="*/ 574323 w 574323"/>
              <a:gd name="connsiteY0" fmla="*/ 1852789 h 1852789"/>
              <a:gd name="connsiteX1" fmla="*/ 366890 w 574323"/>
              <a:gd name="connsiteY1" fmla="*/ 1260123 h 1852789"/>
              <a:gd name="connsiteX2" fmla="*/ 172156 w 574323"/>
              <a:gd name="connsiteY2" fmla="*/ 760589 h 1852789"/>
              <a:gd name="connsiteX3" fmla="*/ 19756 w 574323"/>
              <a:gd name="connsiteY3" fmla="*/ 362656 h 1852789"/>
              <a:gd name="connsiteX4" fmla="*/ 53623 w 574323"/>
              <a:gd name="connsiteY4" fmla="*/ 121356 h 1852789"/>
              <a:gd name="connsiteX5" fmla="*/ 201790 w 574323"/>
              <a:gd name="connsiteY5" fmla="*/ 7056 h 1852789"/>
              <a:gd name="connsiteX6" fmla="*/ 404990 w 574323"/>
              <a:gd name="connsiteY6" fmla="*/ 79023 h 1852789"/>
              <a:gd name="connsiteX0" fmla="*/ 574323 w 574323"/>
              <a:gd name="connsiteY0" fmla="*/ 1852789 h 1852789"/>
              <a:gd name="connsiteX1" fmla="*/ 366890 w 574323"/>
              <a:gd name="connsiteY1" fmla="*/ 1260123 h 1852789"/>
              <a:gd name="connsiteX2" fmla="*/ 172156 w 574323"/>
              <a:gd name="connsiteY2" fmla="*/ 760589 h 1852789"/>
              <a:gd name="connsiteX3" fmla="*/ 19756 w 574323"/>
              <a:gd name="connsiteY3" fmla="*/ 362656 h 1852789"/>
              <a:gd name="connsiteX4" fmla="*/ 53623 w 574323"/>
              <a:gd name="connsiteY4" fmla="*/ 121356 h 1852789"/>
              <a:gd name="connsiteX5" fmla="*/ 201790 w 574323"/>
              <a:gd name="connsiteY5" fmla="*/ 7056 h 1852789"/>
              <a:gd name="connsiteX6" fmla="*/ 404990 w 574323"/>
              <a:gd name="connsiteY6" fmla="*/ 79023 h 1852789"/>
              <a:gd name="connsiteX0" fmla="*/ 574323 w 574323"/>
              <a:gd name="connsiteY0" fmla="*/ 1909939 h 1909939"/>
              <a:gd name="connsiteX1" fmla="*/ 366890 w 574323"/>
              <a:gd name="connsiteY1" fmla="*/ 1317273 h 1909939"/>
              <a:gd name="connsiteX2" fmla="*/ 172156 w 574323"/>
              <a:gd name="connsiteY2" fmla="*/ 817739 h 1909939"/>
              <a:gd name="connsiteX3" fmla="*/ 19756 w 574323"/>
              <a:gd name="connsiteY3" fmla="*/ 419806 h 1909939"/>
              <a:gd name="connsiteX4" fmla="*/ 53623 w 574323"/>
              <a:gd name="connsiteY4" fmla="*/ 178506 h 1909939"/>
              <a:gd name="connsiteX5" fmla="*/ 201790 w 574323"/>
              <a:gd name="connsiteY5" fmla="*/ 7056 h 1909939"/>
              <a:gd name="connsiteX6" fmla="*/ 404990 w 574323"/>
              <a:gd name="connsiteY6" fmla="*/ 136173 h 1909939"/>
              <a:gd name="connsiteX0" fmla="*/ 574323 w 574323"/>
              <a:gd name="connsiteY0" fmla="*/ 1843264 h 1843264"/>
              <a:gd name="connsiteX1" fmla="*/ 366890 w 574323"/>
              <a:gd name="connsiteY1" fmla="*/ 1250598 h 1843264"/>
              <a:gd name="connsiteX2" fmla="*/ 172156 w 574323"/>
              <a:gd name="connsiteY2" fmla="*/ 751064 h 1843264"/>
              <a:gd name="connsiteX3" fmla="*/ 19756 w 574323"/>
              <a:gd name="connsiteY3" fmla="*/ 353131 h 1843264"/>
              <a:gd name="connsiteX4" fmla="*/ 53623 w 574323"/>
              <a:gd name="connsiteY4" fmla="*/ 111831 h 1843264"/>
              <a:gd name="connsiteX5" fmla="*/ 243065 w 574323"/>
              <a:gd name="connsiteY5" fmla="*/ 7056 h 1843264"/>
              <a:gd name="connsiteX6" fmla="*/ 404990 w 574323"/>
              <a:gd name="connsiteY6" fmla="*/ 69498 h 1843264"/>
              <a:gd name="connsiteX0" fmla="*/ 574323 w 574323"/>
              <a:gd name="connsiteY0" fmla="*/ 1838677 h 1838677"/>
              <a:gd name="connsiteX1" fmla="*/ 366890 w 574323"/>
              <a:gd name="connsiteY1" fmla="*/ 1246011 h 1838677"/>
              <a:gd name="connsiteX2" fmla="*/ 172156 w 574323"/>
              <a:gd name="connsiteY2" fmla="*/ 746477 h 1838677"/>
              <a:gd name="connsiteX3" fmla="*/ 19756 w 574323"/>
              <a:gd name="connsiteY3" fmla="*/ 348544 h 1838677"/>
              <a:gd name="connsiteX4" fmla="*/ 53623 w 574323"/>
              <a:gd name="connsiteY4" fmla="*/ 107244 h 1838677"/>
              <a:gd name="connsiteX5" fmla="*/ 243065 w 574323"/>
              <a:gd name="connsiteY5" fmla="*/ 2469 h 1838677"/>
              <a:gd name="connsiteX6" fmla="*/ 404990 w 574323"/>
              <a:gd name="connsiteY6" fmla="*/ 64911 h 1838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4323" h="1838677">
                <a:moveTo>
                  <a:pt x="574323" y="1838677"/>
                </a:moveTo>
                <a:cubicBezTo>
                  <a:pt x="504120" y="1633360"/>
                  <a:pt x="433918" y="1428044"/>
                  <a:pt x="366890" y="1246011"/>
                </a:cubicBezTo>
                <a:cubicBezTo>
                  <a:pt x="299862" y="1063978"/>
                  <a:pt x="230012" y="896055"/>
                  <a:pt x="172156" y="746477"/>
                </a:cubicBezTo>
                <a:cubicBezTo>
                  <a:pt x="114300" y="596899"/>
                  <a:pt x="39512" y="455083"/>
                  <a:pt x="19756" y="348544"/>
                </a:cubicBezTo>
                <a:cubicBezTo>
                  <a:pt x="0" y="242005"/>
                  <a:pt x="16405" y="164923"/>
                  <a:pt x="53623" y="107244"/>
                </a:cubicBezTo>
                <a:cubicBezTo>
                  <a:pt x="90841" y="49565"/>
                  <a:pt x="165454" y="0"/>
                  <a:pt x="243065" y="2469"/>
                </a:cubicBezTo>
                <a:cubicBezTo>
                  <a:pt x="320676" y="4938"/>
                  <a:pt x="340432" y="21343"/>
                  <a:pt x="404990" y="64911"/>
                </a:cubicBezTo>
              </a:path>
            </a:pathLst>
          </a:custGeom>
          <a:ln w="3810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82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8" grpId="0" animBg="1"/>
      <p:bldP spid="32" grpId="0" animBg="1"/>
      <p:bldP spid="33" grpId="0" animBg="1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2X_Paul's 2nd Journey-Base copy.jpg">
            <a:extLst>
              <a:ext uri="{FF2B5EF4-FFF2-40B4-BE49-F238E27FC236}">
                <a16:creationId xmlns:a16="http://schemas.microsoft.com/office/drawing/2014/main" id="{250CCCE3-F06B-D459-937F-547F8D44EB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01752"/>
            <a:ext cx="9144000" cy="6254496"/>
          </a:xfrm>
          <a:prstGeom prst="rect">
            <a:avLst/>
          </a:prstGeom>
        </p:spPr>
      </p:pic>
      <p:sp>
        <p:nvSpPr>
          <p:cNvPr id="5" name="Freeform 9">
            <a:extLst>
              <a:ext uri="{FF2B5EF4-FFF2-40B4-BE49-F238E27FC236}">
                <a16:creationId xmlns:a16="http://schemas.microsoft.com/office/drawing/2014/main" id="{A80424AE-4E8B-BC4D-3960-F80D35CE903D}"/>
              </a:ext>
            </a:extLst>
          </p:cNvPr>
          <p:cNvSpPr/>
          <p:nvPr/>
        </p:nvSpPr>
        <p:spPr>
          <a:xfrm>
            <a:off x="5727700" y="1359831"/>
            <a:ext cx="4233333" cy="1481667"/>
          </a:xfrm>
          <a:custGeom>
            <a:avLst/>
            <a:gdLst>
              <a:gd name="connsiteX0" fmla="*/ 4222750 w 4233333"/>
              <a:gd name="connsiteY0" fmla="*/ 1481667 h 1481667"/>
              <a:gd name="connsiteX1" fmla="*/ 4210050 w 4233333"/>
              <a:gd name="connsiteY1" fmla="*/ 859367 h 1481667"/>
              <a:gd name="connsiteX2" fmla="*/ 4083050 w 4233333"/>
              <a:gd name="connsiteY2" fmla="*/ 491067 h 1481667"/>
              <a:gd name="connsiteX3" fmla="*/ 3644900 w 4233333"/>
              <a:gd name="connsiteY3" fmla="*/ 262467 h 1481667"/>
              <a:gd name="connsiteX4" fmla="*/ 3225800 w 4233333"/>
              <a:gd name="connsiteY4" fmla="*/ 110067 h 1481667"/>
              <a:gd name="connsiteX5" fmla="*/ 2673350 w 4233333"/>
              <a:gd name="connsiteY5" fmla="*/ 8467 h 1481667"/>
              <a:gd name="connsiteX6" fmla="*/ 2432050 w 4233333"/>
              <a:gd name="connsiteY6" fmla="*/ 59267 h 1481667"/>
              <a:gd name="connsiteX7" fmla="*/ 2190750 w 4233333"/>
              <a:gd name="connsiteY7" fmla="*/ 198967 h 1481667"/>
              <a:gd name="connsiteX8" fmla="*/ 2038350 w 4233333"/>
              <a:gd name="connsiteY8" fmla="*/ 427567 h 1481667"/>
              <a:gd name="connsiteX9" fmla="*/ 1924050 w 4233333"/>
              <a:gd name="connsiteY9" fmla="*/ 668867 h 1481667"/>
              <a:gd name="connsiteX10" fmla="*/ 1549400 w 4233333"/>
              <a:gd name="connsiteY10" fmla="*/ 935567 h 1481667"/>
              <a:gd name="connsiteX11" fmla="*/ 1123950 w 4233333"/>
              <a:gd name="connsiteY11" fmla="*/ 1043517 h 1481667"/>
              <a:gd name="connsiteX12" fmla="*/ 666750 w 4233333"/>
              <a:gd name="connsiteY12" fmla="*/ 1234017 h 1481667"/>
              <a:gd name="connsiteX13" fmla="*/ 247650 w 4233333"/>
              <a:gd name="connsiteY13" fmla="*/ 1405467 h 1481667"/>
              <a:gd name="connsiteX14" fmla="*/ 0 w 4233333"/>
              <a:gd name="connsiteY14" fmla="*/ 1456267 h 1481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233333" h="1481667">
                <a:moveTo>
                  <a:pt x="4222750" y="1481667"/>
                </a:moveTo>
                <a:cubicBezTo>
                  <a:pt x="4228041" y="1253067"/>
                  <a:pt x="4233333" y="1024467"/>
                  <a:pt x="4210050" y="859367"/>
                </a:cubicBezTo>
                <a:cubicBezTo>
                  <a:pt x="4186767" y="694267"/>
                  <a:pt x="4177242" y="590550"/>
                  <a:pt x="4083050" y="491067"/>
                </a:cubicBezTo>
                <a:cubicBezTo>
                  <a:pt x="3988858" y="391584"/>
                  <a:pt x="3787775" y="325967"/>
                  <a:pt x="3644900" y="262467"/>
                </a:cubicBezTo>
                <a:cubicBezTo>
                  <a:pt x="3502025" y="198967"/>
                  <a:pt x="3387725" y="152400"/>
                  <a:pt x="3225800" y="110067"/>
                </a:cubicBezTo>
                <a:cubicBezTo>
                  <a:pt x="3063875" y="67734"/>
                  <a:pt x="2805642" y="16934"/>
                  <a:pt x="2673350" y="8467"/>
                </a:cubicBezTo>
                <a:cubicBezTo>
                  <a:pt x="2541058" y="0"/>
                  <a:pt x="2512483" y="27517"/>
                  <a:pt x="2432050" y="59267"/>
                </a:cubicBezTo>
                <a:cubicBezTo>
                  <a:pt x="2351617" y="91017"/>
                  <a:pt x="2256367" y="137584"/>
                  <a:pt x="2190750" y="198967"/>
                </a:cubicBezTo>
                <a:cubicBezTo>
                  <a:pt x="2125133" y="260350"/>
                  <a:pt x="2082800" y="349250"/>
                  <a:pt x="2038350" y="427567"/>
                </a:cubicBezTo>
                <a:cubicBezTo>
                  <a:pt x="1993900" y="505884"/>
                  <a:pt x="2005542" y="584200"/>
                  <a:pt x="1924050" y="668867"/>
                </a:cubicBezTo>
                <a:cubicBezTo>
                  <a:pt x="1842558" y="753534"/>
                  <a:pt x="1682750" y="873125"/>
                  <a:pt x="1549400" y="935567"/>
                </a:cubicBezTo>
                <a:cubicBezTo>
                  <a:pt x="1416050" y="998009"/>
                  <a:pt x="1271058" y="993775"/>
                  <a:pt x="1123950" y="1043517"/>
                </a:cubicBezTo>
                <a:cubicBezTo>
                  <a:pt x="976842" y="1093259"/>
                  <a:pt x="666750" y="1234017"/>
                  <a:pt x="666750" y="1234017"/>
                </a:cubicBezTo>
                <a:cubicBezTo>
                  <a:pt x="520700" y="1294342"/>
                  <a:pt x="358775" y="1368425"/>
                  <a:pt x="247650" y="1405467"/>
                </a:cubicBezTo>
                <a:cubicBezTo>
                  <a:pt x="136525" y="1442509"/>
                  <a:pt x="0" y="1456267"/>
                  <a:pt x="0" y="1456267"/>
                </a:cubicBezTo>
              </a:path>
            </a:pathLst>
          </a:custGeom>
          <a:ln w="3810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10">
            <a:extLst>
              <a:ext uri="{FF2B5EF4-FFF2-40B4-BE49-F238E27FC236}">
                <a16:creationId xmlns:a16="http://schemas.microsoft.com/office/drawing/2014/main" id="{72382BD6-EFA7-46BB-1CB0-58099EE7AEC9}"/>
              </a:ext>
            </a:extLst>
          </p:cNvPr>
          <p:cNvSpPr/>
          <p:nvPr/>
        </p:nvSpPr>
        <p:spPr>
          <a:xfrm>
            <a:off x="3321050" y="1457198"/>
            <a:ext cx="2279650" cy="1346200"/>
          </a:xfrm>
          <a:custGeom>
            <a:avLst/>
            <a:gdLst>
              <a:gd name="connsiteX0" fmla="*/ 2279650 w 2279650"/>
              <a:gd name="connsiteY0" fmla="*/ 1346200 h 1346200"/>
              <a:gd name="connsiteX1" fmla="*/ 1879600 w 2279650"/>
              <a:gd name="connsiteY1" fmla="*/ 1193800 h 1346200"/>
              <a:gd name="connsiteX2" fmla="*/ 1155700 w 2279650"/>
              <a:gd name="connsiteY2" fmla="*/ 1009650 h 1346200"/>
              <a:gd name="connsiteX3" fmla="*/ 584200 w 2279650"/>
              <a:gd name="connsiteY3" fmla="*/ 825500 h 1346200"/>
              <a:gd name="connsiteX4" fmla="*/ 330200 w 2279650"/>
              <a:gd name="connsiteY4" fmla="*/ 704850 h 1346200"/>
              <a:gd name="connsiteX5" fmla="*/ 127000 w 2279650"/>
              <a:gd name="connsiteY5" fmla="*/ 444500 h 1346200"/>
              <a:gd name="connsiteX6" fmla="*/ 0 w 2279650"/>
              <a:gd name="connsiteY6" fmla="*/ 0 h 134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9650" h="1346200">
                <a:moveTo>
                  <a:pt x="2279650" y="1346200"/>
                </a:moveTo>
                <a:cubicBezTo>
                  <a:pt x="2173287" y="1298046"/>
                  <a:pt x="2066925" y="1249892"/>
                  <a:pt x="1879600" y="1193800"/>
                </a:cubicBezTo>
                <a:cubicBezTo>
                  <a:pt x="1692275" y="1137708"/>
                  <a:pt x="1371600" y="1071033"/>
                  <a:pt x="1155700" y="1009650"/>
                </a:cubicBezTo>
                <a:cubicBezTo>
                  <a:pt x="939800" y="948267"/>
                  <a:pt x="721783" y="876300"/>
                  <a:pt x="584200" y="825500"/>
                </a:cubicBezTo>
                <a:cubicBezTo>
                  <a:pt x="446617" y="774700"/>
                  <a:pt x="406400" y="768350"/>
                  <a:pt x="330200" y="704850"/>
                </a:cubicBezTo>
                <a:cubicBezTo>
                  <a:pt x="254000" y="641350"/>
                  <a:pt x="182033" y="561975"/>
                  <a:pt x="127000" y="444500"/>
                </a:cubicBezTo>
                <a:cubicBezTo>
                  <a:pt x="71967" y="327025"/>
                  <a:pt x="20108" y="76200"/>
                  <a:pt x="0" y="0"/>
                </a:cubicBezTo>
              </a:path>
            </a:pathLst>
          </a:custGeom>
          <a:ln w="3810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11">
            <a:extLst>
              <a:ext uri="{FF2B5EF4-FFF2-40B4-BE49-F238E27FC236}">
                <a16:creationId xmlns:a16="http://schemas.microsoft.com/office/drawing/2014/main" id="{0153F2C1-5A3A-0B05-EC76-7D4CA8E1CDE2}"/>
              </a:ext>
            </a:extLst>
          </p:cNvPr>
          <p:cNvSpPr/>
          <p:nvPr/>
        </p:nvSpPr>
        <p:spPr>
          <a:xfrm>
            <a:off x="3365500" y="1023282"/>
            <a:ext cx="402167" cy="317500"/>
          </a:xfrm>
          <a:custGeom>
            <a:avLst/>
            <a:gdLst>
              <a:gd name="connsiteX0" fmla="*/ 0 w 402167"/>
              <a:gd name="connsiteY0" fmla="*/ 327377 h 327377"/>
              <a:gd name="connsiteX1" fmla="*/ 165100 w 402167"/>
              <a:gd name="connsiteY1" fmla="*/ 119944 h 327377"/>
              <a:gd name="connsiteX2" fmla="*/ 309033 w 402167"/>
              <a:gd name="connsiteY2" fmla="*/ 18344 h 327377"/>
              <a:gd name="connsiteX3" fmla="*/ 402167 w 402167"/>
              <a:gd name="connsiteY3" fmla="*/ 9877 h 327377"/>
              <a:gd name="connsiteX0" fmla="*/ 0 w 402167"/>
              <a:gd name="connsiteY0" fmla="*/ 317500 h 317500"/>
              <a:gd name="connsiteX1" fmla="*/ 165100 w 402167"/>
              <a:gd name="connsiteY1" fmla="*/ 110067 h 317500"/>
              <a:gd name="connsiteX2" fmla="*/ 402167 w 402167"/>
              <a:gd name="connsiteY2" fmla="*/ 0 h 317500"/>
              <a:gd name="connsiteX0" fmla="*/ 0 w 402167"/>
              <a:gd name="connsiteY0" fmla="*/ 317500 h 317500"/>
              <a:gd name="connsiteX1" fmla="*/ 165100 w 402167"/>
              <a:gd name="connsiteY1" fmla="*/ 110067 h 317500"/>
              <a:gd name="connsiteX2" fmla="*/ 402167 w 402167"/>
              <a:gd name="connsiteY2" fmla="*/ 0 h 31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2167" h="317500">
                <a:moveTo>
                  <a:pt x="0" y="317500"/>
                </a:moveTo>
                <a:cubicBezTo>
                  <a:pt x="56797" y="239536"/>
                  <a:pt x="98072" y="162984"/>
                  <a:pt x="165100" y="110067"/>
                </a:cubicBezTo>
                <a:cubicBezTo>
                  <a:pt x="232128" y="57150"/>
                  <a:pt x="295628" y="10231"/>
                  <a:pt x="402167" y="0"/>
                </a:cubicBezTo>
              </a:path>
            </a:pathLst>
          </a:custGeom>
          <a:ln w="3810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2">
            <a:extLst>
              <a:ext uri="{FF2B5EF4-FFF2-40B4-BE49-F238E27FC236}">
                <a16:creationId xmlns:a16="http://schemas.microsoft.com/office/drawing/2014/main" id="{889E6801-D2F9-D679-8D4F-62F429F59EBA}"/>
              </a:ext>
            </a:extLst>
          </p:cNvPr>
          <p:cNvSpPr/>
          <p:nvPr/>
        </p:nvSpPr>
        <p:spPr>
          <a:xfrm>
            <a:off x="3841750" y="1069848"/>
            <a:ext cx="1047750" cy="622299"/>
          </a:xfrm>
          <a:custGeom>
            <a:avLst/>
            <a:gdLst>
              <a:gd name="connsiteX0" fmla="*/ 0 w 994833"/>
              <a:gd name="connsiteY0" fmla="*/ 0 h 579966"/>
              <a:gd name="connsiteX1" fmla="*/ 160866 w 994833"/>
              <a:gd name="connsiteY1" fmla="*/ 122766 h 579966"/>
              <a:gd name="connsiteX2" fmla="*/ 325966 w 994833"/>
              <a:gd name="connsiteY2" fmla="*/ 169333 h 579966"/>
              <a:gd name="connsiteX3" fmla="*/ 677333 w 994833"/>
              <a:gd name="connsiteY3" fmla="*/ 211666 h 579966"/>
              <a:gd name="connsiteX4" fmla="*/ 791633 w 994833"/>
              <a:gd name="connsiteY4" fmla="*/ 254000 h 579966"/>
              <a:gd name="connsiteX5" fmla="*/ 863600 w 994833"/>
              <a:gd name="connsiteY5" fmla="*/ 347133 h 579966"/>
              <a:gd name="connsiteX6" fmla="*/ 893233 w 994833"/>
              <a:gd name="connsiteY6" fmla="*/ 444500 h 579966"/>
              <a:gd name="connsiteX7" fmla="*/ 994833 w 994833"/>
              <a:gd name="connsiteY7" fmla="*/ 579966 h 579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4833" h="579966">
                <a:moveTo>
                  <a:pt x="0" y="0"/>
                </a:moveTo>
                <a:cubicBezTo>
                  <a:pt x="53269" y="47272"/>
                  <a:pt x="106538" y="94544"/>
                  <a:pt x="160866" y="122766"/>
                </a:cubicBezTo>
                <a:cubicBezTo>
                  <a:pt x="215194" y="150988"/>
                  <a:pt x="239888" y="154516"/>
                  <a:pt x="325966" y="169333"/>
                </a:cubicBezTo>
                <a:cubicBezTo>
                  <a:pt x="412044" y="184150"/>
                  <a:pt x="599722" y="197555"/>
                  <a:pt x="677333" y="211666"/>
                </a:cubicBezTo>
                <a:cubicBezTo>
                  <a:pt x="754944" y="225777"/>
                  <a:pt x="760589" y="231422"/>
                  <a:pt x="791633" y="254000"/>
                </a:cubicBezTo>
                <a:cubicBezTo>
                  <a:pt x="822678" y="276578"/>
                  <a:pt x="846667" y="315383"/>
                  <a:pt x="863600" y="347133"/>
                </a:cubicBezTo>
                <a:cubicBezTo>
                  <a:pt x="880533" y="378883"/>
                  <a:pt x="871361" y="405695"/>
                  <a:pt x="893233" y="444500"/>
                </a:cubicBezTo>
                <a:cubicBezTo>
                  <a:pt x="915105" y="483305"/>
                  <a:pt x="994833" y="579966"/>
                  <a:pt x="994833" y="579966"/>
                </a:cubicBezTo>
              </a:path>
            </a:pathLst>
          </a:custGeom>
          <a:ln w="3810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23">
            <a:extLst>
              <a:ext uri="{FF2B5EF4-FFF2-40B4-BE49-F238E27FC236}">
                <a16:creationId xmlns:a16="http://schemas.microsoft.com/office/drawing/2014/main" id="{2987A9E9-808A-C833-4BCB-ACCCC467CFD7}"/>
              </a:ext>
            </a:extLst>
          </p:cNvPr>
          <p:cNvSpPr/>
          <p:nvPr/>
        </p:nvSpPr>
        <p:spPr>
          <a:xfrm>
            <a:off x="3153833" y="1429681"/>
            <a:ext cx="169334" cy="122767"/>
          </a:xfrm>
          <a:custGeom>
            <a:avLst/>
            <a:gdLst>
              <a:gd name="connsiteX0" fmla="*/ 169334 w 169334"/>
              <a:gd name="connsiteY0" fmla="*/ 0 h 122767"/>
              <a:gd name="connsiteX1" fmla="*/ 0 w 169334"/>
              <a:gd name="connsiteY1" fmla="*/ 122767 h 122767"/>
              <a:gd name="connsiteX0" fmla="*/ 169334 w 169334"/>
              <a:gd name="connsiteY0" fmla="*/ 0 h 122767"/>
              <a:gd name="connsiteX1" fmla="*/ 0 w 169334"/>
              <a:gd name="connsiteY1" fmla="*/ 122767 h 122767"/>
              <a:gd name="connsiteX0" fmla="*/ 169334 w 169334"/>
              <a:gd name="connsiteY0" fmla="*/ 0 h 122767"/>
              <a:gd name="connsiteX1" fmla="*/ 0 w 169334"/>
              <a:gd name="connsiteY1" fmla="*/ 122767 h 122767"/>
              <a:gd name="connsiteX0" fmla="*/ 169334 w 169334"/>
              <a:gd name="connsiteY0" fmla="*/ 0 h 122767"/>
              <a:gd name="connsiteX1" fmla="*/ 0 w 169334"/>
              <a:gd name="connsiteY1" fmla="*/ 122767 h 122767"/>
              <a:gd name="connsiteX0" fmla="*/ 169334 w 169334"/>
              <a:gd name="connsiteY0" fmla="*/ 0 h 122767"/>
              <a:gd name="connsiteX1" fmla="*/ 0 w 169334"/>
              <a:gd name="connsiteY1" fmla="*/ 122767 h 122767"/>
              <a:gd name="connsiteX0" fmla="*/ 169334 w 169334"/>
              <a:gd name="connsiteY0" fmla="*/ 0 h 122767"/>
              <a:gd name="connsiteX1" fmla="*/ 0 w 169334"/>
              <a:gd name="connsiteY1" fmla="*/ 122767 h 122767"/>
              <a:gd name="connsiteX0" fmla="*/ 169334 w 169334"/>
              <a:gd name="connsiteY0" fmla="*/ 0 h 122767"/>
              <a:gd name="connsiteX1" fmla="*/ 0 w 169334"/>
              <a:gd name="connsiteY1" fmla="*/ 122767 h 122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9334" h="122767">
                <a:moveTo>
                  <a:pt x="169334" y="0"/>
                </a:moveTo>
                <a:cubicBezTo>
                  <a:pt x="129470" y="58914"/>
                  <a:pt x="38806" y="76553"/>
                  <a:pt x="0" y="122767"/>
                </a:cubicBezTo>
              </a:path>
            </a:pathLst>
          </a:custGeom>
          <a:ln w="3810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24">
            <a:extLst>
              <a:ext uri="{FF2B5EF4-FFF2-40B4-BE49-F238E27FC236}">
                <a16:creationId xmlns:a16="http://schemas.microsoft.com/office/drawing/2014/main" id="{E57B2A39-41F0-844C-E19A-3707C72E7330}"/>
              </a:ext>
            </a:extLst>
          </p:cNvPr>
          <p:cNvSpPr/>
          <p:nvPr/>
        </p:nvSpPr>
        <p:spPr>
          <a:xfrm>
            <a:off x="3128433" y="1637115"/>
            <a:ext cx="427567" cy="1447800"/>
          </a:xfrm>
          <a:custGeom>
            <a:avLst/>
            <a:gdLst>
              <a:gd name="connsiteX0" fmla="*/ 0 w 427567"/>
              <a:gd name="connsiteY0" fmla="*/ 0 h 1447800"/>
              <a:gd name="connsiteX1" fmla="*/ 55034 w 427567"/>
              <a:gd name="connsiteY1" fmla="*/ 165100 h 1447800"/>
              <a:gd name="connsiteX2" fmla="*/ 266700 w 427567"/>
              <a:gd name="connsiteY2" fmla="*/ 601133 h 1447800"/>
              <a:gd name="connsiteX3" fmla="*/ 381000 w 427567"/>
              <a:gd name="connsiteY3" fmla="*/ 905933 h 1447800"/>
              <a:gd name="connsiteX4" fmla="*/ 423334 w 427567"/>
              <a:gd name="connsiteY4" fmla="*/ 1181100 h 1447800"/>
              <a:gd name="connsiteX5" fmla="*/ 406400 w 427567"/>
              <a:gd name="connsiteY5" fmla="*/ 1447800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7567" h="1447800">
                <a:moveTo>
                  <a:pt x="0" y="0"/>
                </a:moveTo>
                <a:cubicBezTo>
                  <a:pt x="5292" y="32455"/>
                  <a:pt x="10584" y="64911"/>
                  <a:pt x="55034" y="165100"/>
                </a:cubicBezTo>
                <a:cubicBezTo>
                  <a:pt x="99484" y="265289"/>
                  <a:pt x="212372" y="477661"/>
                  <a:pt x="266700" y="601133"/>
                </a:cubicBezTo>
                <a:cubicBezTo>
                  <a:pt x="321028" y="724605"/>
                  <a:pt x="354894" y="809272"/>
                  <a:pt x="381000" y="905933"/>
                </a:cubicBezTo>
                <a:cubicBezTo>
                  <a:pt x="407106" y="1002594"/>
                  <a:pt x="419101" y="1090789"/>
                  <a:pt x="423334" y="1181100"/>
                </a:cubicBezTo>
                <a:cubicBezTo>
                  <a:pt x="427567" y="1271411"/>
                  <a:pt x="406400" y="1447800"/>
                  <a:pt x="406400" y="1447800"/>
                </a:cubicBezTo>
              </a:path>
            </a:pathLst>
          </a:custGeom>
          <a:ln w="3810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25">
            <a:extLst>
              <a:ext uri="{FF2B5EF4-FFF2-40B4-BE49-F238E27FC236}">
                <a16:creationId xmlns:a16="http://schemas.microsoft.com/office/drawing/2014/main" id="{3AA17AF4-886D-9D73-CD97-0BD130A3E09E}"/>
              </a:ext>
            </a:extLst>
          </p:cNvPr>
          <p:cNvSpPr/>
          <p:nvPr/>
        </p:nvSpPr>
        <p:spPr>
          <a:xfrm>
            <a:off x="2918177" y="1280105"/>
            <a:ext cx="574323" cy="1838677"/>
          </a:xfrm>
          <a:custGeom>
            <a:avLst/>
            <a:gdLst>
              <a:gd name="connsiteX0" fmla="*/ 574323 w 574323"/>
              <a:gd name="connsiteY0" fmla="*/ 1860550 h 1860550"/>
              <a:gd name="connsiteX1" fmla="*/ 366890 w 574323"/>
              <a:gd name="connsiteY1" fmla="*/ 1267884 h 1860550"/>
              <a:gd name="connsiteX2" fmla="*/ 172156 w 574323"/>
              <a:gd name="connsiteY2" fmla="*/ 768350 h 1860550"/>
              <a:gd name="connsiteX3" fmla="*/ 19756 w 574323"/>
              <a:gd name="connsiteY3" fmla="*/ 370417 h 1860550"/>
              <a:gd name="connsiteX4" fmla="*/ 53623 w 574323"/>
              <a:gd name="connsiteY4" fmla="*/ 129117 h 1860550"/>
              <a:gd name="connsiteX5" fmla="*/ 201790 w 574323"/>
              <a:gd name="connsiteY5" fmla="*/ 14817 h 1860550"/>
              <a:gd name="connsiteX6" fmla="*/ 341490 w 574323"/>
              <a:gd name="connsiteY6" fmla="*/ 40217 h 1860550"/>
              <a:gd name="connsiteX7" fmla="*/ 404990 w 574323"/>
              <a:gd name="connsiteY7" fmla="*/ 86784 h 1860550"/>
              <a:gd name="connsiteX0" fmla="*/ 574323 w 574323"/>
              <a:gd name="connsiteY0" fmla="*/ 1860550 h 1860550"/>
              <a:gd name="connsiteX1" fmla="*/ 366890 w 574323"/>
              <a:gd name="connsiteY1" fmla="*/ 1267884 h 1860550"/>
              <a:gd name="connsiteX2" fmla="*/ 172156 w 574323"/>
              <a:gd name="connsiteY2" fmla="*/ 768350 h 1860550"/>
              <a:gd name="connsiteX3" fmla="*/ 19756 w 574323"/>
              <a:gd name="connsiteY3" fmla="*/ 370417 h 1860550"/>
              <a:gd name="connsiteX4" fmla="*/ 53623 w 574323"/>
              <a:gd name="connsiteY4" fmla="*/ 129117 h 1860550"/>
              <a:gd name="connsiteX5" fmla="*/ 201790 w 574323"/>
              <a:gd name="connsiteY5" fmla="*/ 14817 h 1860550"/>
              <a:gd name="connsiteX6" fmla="*/ 341490 w 574323"/>
              <a:gd name="connsiteY6" fmla="*/ 40217 h 1860550"/>
              <a:gd name="connsiteX7" fmla="*/ 404990 w 574323"/>
              <a:gd name="connsiteY7" fmla="*/ 86784 h 1860550"/>
              <a:gd name="connsiteX0" fmla="*/ 574323 w 574323"/>
              <a:gd name="connsiteY0" fmla="*/ 1860550 h 1860550"/>
              <a:gd name="connsiteX1" fmla="*/ 366890 w 574323"/>
              <a:gd name="connsiteY1" fmla="*/ 1267884 h 1860550"/>
              <a:gd name="connsiteX2" fmla="*/ 172156 w 574323"/>
              <a:gd name="connsiteY2" fmla="*/ 768350 h 1860550"/>
              <a:gd name="connsiteX3" fmla="*/ 19756 w 574323"/>
              <a:gd name="connsiteY3" fmla="*/ 370417 h 1860550"/>
              <a:gd name="connsiteX4" fmla="*/ 53623 w 574323"/>
              <a:gd name="connsiteY4" fmla="*/ 129117 h 1860550"/>
              <a:gd name="connsiteX5" fmla="*/ 201790 w 574323"/>
              <a:gd name="connsiteY5" fmla="*/ 14817 h 1860550"/>
              <a:gd name="connsiteX6" fmla="*/ 303390 w 574323"/>
              <a:gd name="connsiteY6" fmla="*/ 40217 h 1860550"/>
              <a:gd name="connsiteX7" fmla="*/ 404990 w 574323"/>
              <a:gd name="connsiteY7" fmla="*/ 86784 h 1860550"/>
              <a:gd name="connsiteX0" fmla="*/ 574323 w 574323"/>
              <a:gd name="connsiteY0" fmla="*/ 1852789 h 1852789"/>
              <a:gd name="connsiteX1" fmla="*/ 366890 w 574323"/>
              <a:gd name="connsiteY1" fmla="*/ 1260123 h 1852789"/>
              <a:gd name="connsiteX2" fmla="*/ 172156 w 574323"/>
              <a:gd name="connsiteY2" fmla="*/ 760589 h 1852789"/>
              <a:gd name="connsiteX3" fmla="*/ 19756 w 574323"/>
              <a:gd name="connsiteY3" fmla="*/ 362656 h 1852789"/>
              <a:gd name="connsiteX4" fmla="*/ 53623 w 574323"/>
              <a:gd name="connsiteY4" fmla="*/ 121356 h 1852789"/>
              <a:gd name="connsiteX5" fmla="*/ 201790 w 574323"/>
              <a:gd name="connsiteY5" fmla="*/ 7056 h 1852789"/>
              <a:gd name="connsiteX6" fmla="*/ 404990 w 574323"/>
              <a:gd name="connsiteY6" fmla="*/ 79023 h 1852789"/>
              <a:gd name="connsiteX0" fmla="*/ 574323 w 574323"/>
              <a:gd name="connsiteY0" fmla="*/ 1852789 h 1852789"/>
              <a:gd name="connsiteX1" fmla="*/ 366890 w 574323"/>
              <a:gd name="connsiteY1" fmla="*/ 1260123 h 1852789"/>
              <a:gd name="connsiteX2" fmla="*/ 172156 w 574323"/>
              <a:gd name="connsiteY2" fmla="*/ 760589 h 1852789"/>
              <a:gd name="connsiteX3" fmla="*/ 19756 w 574323"/>
              <a:gd name="connsiteY3" fmla="*/ 362656 h 1852789"/>
              <a:gd name="connsiteX4" fmla="*/ 53623 w 574323"/>
              <a:gd name="connsiteY4" fmla="*/ 121356 h 1852789"/>
              <a:gd name="connsiteX5" fmla="*/ 201790 w 574323"/>
              <a:gd name="connsiteY5" fmla="*/ 7056 h 1852789"/>
              <a:gd name="connsiteX6" fmla="*/ 404990 w 574323"/>
              <a:gd name="connsiteY6" fmla="*/ 79023 h 1852789"/>
              <a:gd name="connsiteX0" fmla="*/ 574323 w 574323"/>
              <a:gd name="connsiteY0" fmla="*/ 1909939 h 1909939"/>
              <a:gd name="connsiteX1" fmla="*/ 366890 w 574323"/>
              <a:gd name="connsiteY1" fmla="*/ 1317273 h 1909939"/>
              <a:gd name="connsiteX2" fmla="*/ 172156 w 574323"/>
              <a:gd name="connsiteY2" fmla="*/ 817739 h 1909939"/>
              <a:gd name="connsiteX3" fmla="*/ 19756 w 574323"/>
              <a:gd name="connsiteY3" fmla="*/ 419806 h 1909939"/>
              <a:gd name="connsiteX4" fmla="*/ 53623 w 574323"/>
              <a:gd name="connsiteY4" fmla="*/ 178506 h 1909939"/>
              <a:gd name="connsiteX5" fmla="*/ 201790 w 574323"/>
              <a:gd name="connsiteY5" fmla="*/ 7056 h 1909939"/>
              <a:gd name="connsiteX6" fmla="*/ 404990 w 574323"/>
              <a:gd name="connsiteY6" fmla="*/ 136173 h 1909939"/>
              <a:gd name="connsiteX0" fmla="*/ 574323 w 574323"/>
              <a:gd name="connsiteY0" fmla="*/ 1843264 h 1843264"/>
              <a:gd name="connsiteX1" fmla="*/ 366890 w 574323"/>
              <a:gd name="connsiteY1" fmla="*/ 1250598 h 1843264"/>
              <a:gd name="connsiteX2" fmla="*/ 172156 w 574323"/>
              <a:gd name="connsiteY2" fmla="*/ 751064 h 1843264"/>
              <a:gd name="connsiteX3" fmla="*/ 19756 w 574323"/>
              <a:gd name="connsiteY3" fmla="*/ 353131 h 1843264"/>
              <a:gd name="connsiteX4" fmla="*/ 53623 w 574323"/>
              <a:gd name="connsiteY4" fmla="*/ 111831 h 1843264"/>
              <a:gd name="connsiteX5" fmla="*/ 243065 w 574323"/>
              <a:gd name="connsiteY5" fmla="*/ 7056 h 1843264"/>
              <a:gd name="connsiteX6" fmla="*/ 404990 w 574323"/>
              <a:gd name="connsiteY6" fmla="*/ 69498 h 1843264"/>
              <a:gd name="connsiteX0" fmla="*/ 574323 w 574323"/>
              <a:gd name="connsiteY0" fmla="*/ 1838677 h 1838677"/>
              <a:gd name="connsiteX1" fmla="*/ 366890 w 574323"/>
              <a:gd name="connsiteY1" fmla="*/ 1246011 h 1838677"/>
              <a:gd name="connsiteX2" fmla="*/ 172156 w 574323"/>
              <a:gd name="connsiteY2" fmla="*/ 746477 h 1838677"/>
              <a:gd name="connsiteX3" fmla="*/ 19756 w 574323"/>
              <a:gd name="connsiteY3" fmla="*/ 348544 h 1838677"/>
              <a:gd name="connsiteX4" fmla="*/ 53623 w 574323"/>
              <a:gd name="connsiteY4" fmla="*/ 107244 h 1838677"/>
              <a:gd name="connsiteX5" fmla="*/ 243065 w 574323"/>
              <a:gd name="connsiteY5" fmla="*/ 2469 h 1838677"/>
              <a:gd name="connsiteX6" fmla="*/ 404990 w 574323"/>
              <a:gd name="connsiteY6" fmla="*/ 64911 h 1838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4323" h="1838677">
                <a:moveTo>
                  <a:pt x="574323" y="1838677"/>
                </a:moveTo>
                <a:cubicBezTo>
                  <a:pt x="504120" y="1633360"/>
                  <a:pt x="433918" y="1428044"/>
                  <a:pt x="366890" y="1246011"/>
                </a:cubicBezTo>
                <a:cubicBezTo>
                  <a:pt x="299862" y="1063978"/>
                  <a:pt x="230012" y="896055"/>
                  <a:pt x="172156" y="746477"/>
                </a:cubicBezTo>
                <a:cubicBezTo>
                  <a:pt x="114300" y="596899"/>
                  <a:pt x="39512" y="455083"/>
                  <a:pt x="19756" y="348544"/>
                </a:cubicBezTo>
                <a:cubicBezTo>
                  <a:pt x="0" y="242005"/>
                  <a:pt x="16405" y="164923"/>
                  <a:pt x="53623" y="107244"/>
                </a:cubicBezTo>
                <a:cubicBezTo>
                  <a:pt x="90841" y="49565"/>
                  <a:pt x="165454" y="0"/>
                  <a:pt x="243065" y="2469"/>
                </a:cubicBezTo>
                <a:cubicBezTo>
                  <a:pt x="320676" y="4938"/>
                  <a:pt x="340432" y="21343"/>
                  <a:pt x="404990" y="64911"/>
                </a:cubicBezTo>
              </a:path>
            </a:pathLst>
          </a:custGeom>
          <a:ln w="3810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1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2FDC4-F34D-C17A-4CDE-B9E1146C6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137" y="258896"/>
            <a:ext cx="11647415" cy="1222034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Bookman Old Style" panose="02050604050505020204" pitchFamily="18" charset="0"/>
                <a:ea typeface="Cambria" panose="02040503050406030204" pitchFamily="18" charset="0"/>
              </a:rPr>
              <a:t>Paul’s Third Missionary Journey (2):</a:t>
            </a:r>
            <a:br>
              <a:rPr lang="en-US" sz="4000" dirty="0">
                <a:latin typeface="Bookman Old Style" panose="02050604050505020204" pitchFamily="18" charset="0"/>
                <a:ea typeface="Cambria" panose="02040503050406030204" pitchFamily="18" charset="0"/>
              </a:rPr>
            </a:br>
            <a:r>
              <a:rPr lang="en-US" sz="4000" dirty="0">
                <a:latin typeface="Bookman Old Style" panose="02050604050505020204" pitchFamily="18" charset="0"/>
                <a:ea typeface="Cambria" panose="02040503050406030204" pitchFamily="18" charset="0"/>
              </a:rPr>
              <a:t>From Ephesus to Troas (20:1-12)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54FCE-B3B0-4235-629C-6C0C326BC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448" y="1726968"/>
            <a:ext cx="11771152" cy="4872135"/>
          </a:xfrm>
        </p:spPr>
        <p:txBody>
          <a:bodyPr>
            <a:normAutofit/>
          </a:bodyPr>
          <a:lstStyle/>
          <a:p>
            <a:r>
              <a:rPr lang="en-US" dirty="0"/>
              <a:t>After preaching there for three years, Paul departed from Ephesus (20:1).</a:t>
            </a:r>
          </a:p>
          <a:p>
            <a:pPr lvl="1"/>
            <a:r>
              <a:rPr lang="en-US" dirty="0"/>
              <a:t>The Ephesian church had grown strong &amp; would have a key role in early Christianity.</a:t>
            </a:r>
          </a:p>
          <a:p>
            <a:pPr lvl="1"/>
            <a:r>
              <a:rPr lang="en-US" dirty="0"/>
              <a:t>Paul traveled through Macedonia &amp; Greece, to strengthen and embolden the disciples (20:1-6a).</a:t>
            </a:r>
          </a:p>
          <a:p>
            <a:pPr lvl="2"/>
            <a:r>
              <a:rPr lang="en-US" dirty="0"/>
              <a:t>On this journey, Paul was also teaching about and collecting benevolent funds.</a:t>
            </a:r>
          </a:p>
          <a:p>
            <a:pPr lvl="2"/>
            <a:r>
              <a:rPr lang="en-US" dirty="0"/>
              <a:t>Paul traveled from Ephesus to Troas, to meet up with Titus (2 Cor. 2:12).</a:t>
            </a:r>
          </a:p>
          <a:p>
            <a:pPr lvl="2"/>
            <a:r>
              <a:rPr lang="en-US" dirty="0"/>
              <a:t>Paul traveled to Greece again (probably Corinth) and stayed three months (20:2-3).</a:t>
            </a:r>
          </a:p>
          <a:p>
            <a:pPr lvl="2"/>
            <a:r>
              <a:rPr lang="en-US" dirty="0"/>
              <a:t>Paul traveled through Macedonia and was joined by several fellow-workers (20:4-6).</a:t>
            </a:r>
          </a:p>
        </p:txBody>
      </p:sp>
    </p:spTree>
    <p:extLst>
      <p:ext uri="{BB962C8B-B14F-4D97-AF65-F5344CB8AC3E}">
        <p14:creationId xmlns:p14="http://schemas.microsoft.com/office/powerpoint/2010/main" val="4054109397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2FDC4-F34D-C17A-4CDE-B9E1146C6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137" y="258896"/>
            <a:ext cx="11647415" cy="1222034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Bookman Old Style" panose="02050604050505020204" pitchFamily="18" charset="0"/>
                <a:ea typeface="Cambria" panose="02040503050406030204" pitchFamily="18" charset="0"/>
              </a:rPr>
              <a:t>Paul’s Third Missionary Journey (2):</a:t>
            </a:r>
            <a:br>
              <a:rPr lang="en-US" sz="4000" dirty="0">
                <a:latin typeface="Bookman Old Style" panose="02050604050505020204" pitchFamily="18" charset="0"/>
                <a:ea typeface="Cambria" panose="02040503050406030204" pitchFamily="18" charset="0"/>
              </a:rPr>
            </a:br>
            <a:r>
              <a:rPr lang="en-US" sz="4000" dirty="0">
                <a:latin typeface="Bookman Old Style" panose="02050604050505020204" pitchFamily="18" charset="0"/>
                <a:ea typeface="Cambria" panose="02040503050406030204" pitchFamily="18" charset="0"/>
              </a:rPr>
              <a:t>From Ephesus to Troas (20:1-12)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54FCE-B3B0-4235-629C-6C0C326BC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448" y="1726968"/>
            <a:ext cx="11771152" cy="4872135"/>
          </a:xfrm>
        </p:spPr>
        <p:txBody>
          <a:bodyPr>
            <a:normAutofit/>
          </a:bodyPr>
          <a:lstStyle/>
          <a:p>
            <a:r>
              <a:rPr lang="en-US" dirty="0"/>
              <a:t>Paul remained in Troas to partake of the Lord’s Supper with the church (20:6b-12).</a:t>
            </a:r>
          </a:p>
          <a:p>
            <a:pPr lvl="1"/>
            <a:r>
              <a:rPr lang="en-US" dirty="0"/>
              <a:t>Although in a hurry to reach Jerusalem, Paul “stayed seven days” in Troas (20:6b).</a:t>
            </a:r>
          </a:p>
          <a:p>
            <a:pPr lvl="1"/>
            <a:r>
              <a:rPr lang="en-US" dirty="0"/>
              <a:t>The words “came together” are in the passive voice (not the active voice).</a:t>
            </a:r>
          </a:p>
          <a:p>
            <a:pPr lvl="1"/>
            <a:r>
              <a:rPr lang="en-US" dirty="0"/>
              <a:t>The infinitive of purpose emphasizes the reason for the gathering—“to break bread.”</a:t>
            </a:r>
          </a:p>
          <a:p>
            <a:pPr lvl="2"/>
            <a:r>
              <a:rPr lang="en-US" sz="2200" dirty="0"/>
              <a:t>The Lord authorized the first day of the week as His day of worship!</a:t>
            </a:r>
          </a:p>
          <a:p>
            <a:pPr lvl="2"/>
            <a:r>
              <a:rPr lang="en-US" sz="2200" dirty="0"/>
              <a:t>“To break bread” in Acts 20:7 is specific reference to the Lord’s Supper!</a:t>
            </a:r>
          </a:p>
          <a:p>
            <a:pPr lvl="2"/>
            <a:r>
              <a:rPr lang="en-US" sz="2200" dirty="0"/>
              <a:t>The Lord designed the Lord’s Supper as the central purpose of the weekly assembly!</a:t>
            </a:r>
          </a:p>
          <a:p>
            <a:pPr lvl="1"/>
            <a:r>
              <a:rPr lang="en-US" dirty="0"/>
              <a:t>As part of this worship assembly, Paul preached to the brethren (20:7-9a).</a:t>
            </a:r>
          </a:p>
          <a:p>
            <a:pPr lvl="1"/>
            <a:r>
              <a:rPr lang="en-US" dirty="0"/>
              <a:t>After raising Eutychus, Paul ate &amp; visited (separate from worship assembly) (20:9b-12).</a:t>
            </a:r>
          </a:p>
        </p:txBody>
      </p:sp>
    </p:spTree>
    <p:extLst>
      <p:ext uri="{BB962C8B-B14F-4D97-AF65-F5344CB8AC3E}">
        <p14:creationId xmlns:p14="http://schemas.microsoft.com/office/powerpoint/2010/main" val="852043613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2X_Paul's 2nd Journey-Base copy.jpg">
            <a:extLst>
              <a:ext uri="{FF2B5EF4-FFF2-40B4-BE49-F238E27FC236}">
                <a16:creationId xmlns:a16="http://schemas.microsoft.com/office/drawing/2014/main" id="{250CCCE3-F06B-D459-937F-547F8D44EB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01752"/>
            <a:ext cx="9144000" cy="6254496"/>
          </a:xfrm>
          <a:prstGeom prst="rect">
            <a:avLst/>
          </a:prstGeom>
        </p:spPr>
      </p:pic>
      <p:sp>
        <p:nvSpPr>
          <p:cNvPr id="5" name="Freeform 9">
            <a:extLst>
              <a:ext uri="{FF2B5EF4-FFF2-40B4-BE49-F238E27FC236}">
                <a16:creationId xmlns:a16="http://schemas.microsoft.com/office/drawing/2014/main" id="{A80424AE-4E8B-BC4D-3960-F80D35CE903D}"/>
              </a:ext>
            </a:extLst>
          </p:cNvPr>
          <p:cNvSpPr/>
          <p:nvPr/>
        </p:nvSpPr>
        <p:spPr>
          <a:xfrm>
            <a:off x="5727700" y="1359831"/>
            <a:ext cx="4233333" cy="1481667"/>
          </a:xfrm>
          <a:custGeom>
            <a:avLst/>
            <a:gdLst>
              <a:gd name="connsiteX0" fmla="*/ 4222750 w 4233333"/>
              <a:gd name="connsiteY0" fmla="*/ 1481667 h 1481667"/>
              <a:gd name="connsiteX1" fmla="*/ 4210050 w 4233333"/>
              <a:gd name="connsiteY1" fmla="*/ 859367 h 1481667"/>
              <a:gd name="connsiteX2" fmla="*/ 4083050 w 4233333"/>
              <a:gd name="connsiteY2" fmla="*/ 491067 h 1481667"/>
              <a:gd name="connsiteX3" fmla="*/ 3644900 w 4233333"/>
              <a:gd name="connsiteY3" fmla="*/ 262467 h 1481667"/>
              <a:gd name="connsiteX4" fmla="*/ 3225800 w 4233333"/>
              <a:gd name="connsiteY4" fmla="*/ 110067 h 1481667"/>
              <a:gd name="connsiteX5" fmla="*/ 2673350 w 4233333"/>
              <a:gd name="connsiteY5" fmla="*/ 8467 h 1481667"/>
              <a:gd name="connsiteX6" fmla="*/ 2432050 w 4233333"/>
              <a:gd name="connsiteY6" fmla="*/ 59267 h 1481667"/>
              <a:gd name="connsiteX7" fmla="*/ 2190750 w 4233333"/>
              <a:gd name="connsiteY7" fmla="*/ 198967 h 1481667"/>
              <a:gd name="connsiteX8" fmla="*/ 2038350 w 4233333"/>
              <a:gd name="connsiteY8" fmla="*/ 427567 h 1481667"/>
              <a:gd name="connsiteX9" fmla="*/ 1924050 w 4233333"/>
              <a:gd name="connsiteY9" fmla="*/ 668867 h 1481667"/>
              <a:gd name="connsiteX10" fmla="*/ 1549400 w 4233333"/>
              <a:gd name="connsiteY10" fmla="*/ 935567 h 1481667"/>
              <a:gd name="connsiteX11" fmla="*/ 1123950 w 4233333"/>
              <a:gd name="connsiteY11" fmla="*/ 1043517 h 1481667"/>
              <a:gd name="connsiteX12" fmla="*/ 666750 w 4233333"/>
              <a:gd name="connsiteY12" fmla="*/ 1234017 h 1481667"/>
              <a:gd name="connsiteX13" fmla="*/ 247650 w 4233333"/>
              <a:gd name="connsiteY13" fmla="*/ 1405467 h 1481667"/>
              <a:gd name="connsiteX14" fmla="*/ 0 w 4233333"/>
              <a:gd name="connsiteY14" fmla="*/ 1456267 h 1481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233333" h="1481667">
                <a:moveTo>
                  <a:pt x="4222750" y="1481667"/>
                </a:moveTo>
                <a:cubicBezTo>
                  <a:pt x="4228041" y="1253067"/>
                  <a:pt x="4233333" y="1024467"/>
                  <a:pt x="4210050" y="859367"/>
                </a:cubicBezTo>
                <a:cubicBezTo>
                  <a:pt x="4186767" y="694267"/>
                  <a:pt x="4177242" y="590550"/>
                  <a:pt x="4083050" y="491067"/>
                </a:cubicBezTo>
                <a:cubicBezTo>
                  <a:pt x="3988858" y="391584"/>
                  <a:pt x="3787775" y="325967"/>
                  <a:pt x="3644900" y="262467"/>
                </a:cubicBezTo>
                <a:cubicBezTo>
                  <a:pt x="3502025" y="198967"/>
                  <a:pt x="3387725" y="152400"/>
                  <a:pt x="3225800" y="110067"/>
                </a:cubicBezTo>
                <a:cubicBezTo>
                  <a:pt x="3063875" y="67734"/>
                  <a:pt x="2805642" y="16934"/>
                  <a:pt x="2673350" y="8467"/>
                </a:cubicBezTo>
                <a:cubicBezTo>
                  <a:pt x="2541058" y="0"/>
                  <a:pt x="2512483" y="27517"/>
                  <a:pt x="2432050" y="59267"/>
                </a:cubicBezTo>
                <a:cubicBezTo>
                  <a:pt x="2351617" y="91017"/>
                  <a:pt x="2256367" y="137584"/>
                  <a:pt x="2190750" y="198967"/>
                </a:cubicBezTo>
                <a:cubicBezTo>
                  <a:pt x="2125133" y="260350"/>
                  <a:pt x="2082800" y="349250"/>
                  <a:pt x="2038350" y="427567"/>
                </a:cubicBezTo>
                <a:cubicBezTo>
                  <a:pt x="1993900" y="505884"/>
                  <a:pt x="2005542" y="584200"/>
                  <a:pt x="1924050" y="668867"/>
                </a:cubicBezTo>
                <a:cubicBezTo>
                  <a:pt x="1842558" y="753534"/>
                  <a:pt x="1682750" y="873125"/>
                  <a:pt x="1549400" y="935567"/>
                </a:cubicBezTo>
                <a:cubicBezTo>
                  <a:pt x="1416050" y="998009"/>
                  <a:pt x="1271058" y="993775"/>
                  <a:pt x="1123950" y="1043517"/>
                </a:cubicBezTo>
                <a:cubicBezTo>
                  <a:pt x="976842" y="1093259"/>
                  <a:pt x="666750" y="1234017"/>
                  <a:pt x="666750" y="1234017"/>
                </a:cubicBezTo>
                <a:cubicBezTo>
                  <a:pt x="520700" y="1294342"/>
                  <a:pt x="358775" y="1368425"/>
                  <a:pt x="247650" y="1405467"/>
                </a:cubicBezTo>
                <a:cubicBezTo>
                  <a:pt x="136525" y="1442509"/>
                  <a:pt x="0" y="1456267"/>
                  <a:pt x="0" y="1456267"/>
                </a:cubicBezTo>
              </a:path>
            </a:pathLst>
          </a:custGeom>
          <a:ln w="3810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10">
            <a:extLst>
              <a:ext uri="{FF2B5EF4-FFF2-40B4-BE49-F238E27FC236}">
                <a16:creationId xmlns:a16="http://schemas.microsoft.com/office/drawing/2014/main" id="{72382BD6-EFA7-46BB-1CB0-58099EE7AEC9}"/>
              </a:ext>
            </a:extLst>
          </p:cNvPr>
          <p:cNvSpPr/>
          <p:nvPr/>
        </p:nvSpPr>
        <p:spPr>
          <a:xfrm>
            <a:off x="3321050" y="1457198"/>
            <a:ext cx="2279650" cy="1346200"/>
          </a:xfrm>
          <a:custGeom>
            <a:avLst/>
            <a:gdLst>
              <a:gd name="connsiteX0" fmla="*/ 2279650 w 2279650"/>
              <a:gd name="connsiteY0" fmla="*/ 1346200 h 1346200"/>
              <a:gd name="connsiteX1" fmla="*/ 1879600 w 2279650"/>
              <a:gd name="connsiteY1" fmla="*/ 1193800 h 1346200"/>
              <a:gd name="connsiteX2" fmla="*/ 1155700 w 2279650"/>
              <a:gd name="connsiteY2" fmla="*/ 1009650 h 1346200"/>
              <a:gd name="connsiteX3" fmla="*/ 584200 w 2279650"/>
              <a:gd name="connsiteY3" fmla="*/ 825500 h 1346200"/>
              <a:gd name="connsiteX4" fmla="*/ 330200 w 2279650"/>
              <a:gd name="connsiteY4" fmla="*/ 704850 h 1346200"/>
              <a:gd name="connsiteX5" fmla="*/ 127000 w 2279650"/>
              <a:gd name="connsiteY5" fmla="*/ 444500 h 1346200"/>
              <a:gd name="connsiteX6" fmla="*/ 0 w 2279650"/>
              <a:gd name="connsiteY6" fmla="*/ 0 h 134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9650" h="1346200">
                <a:moveTo>
                  <a:pt x="2279650" y="1346200"/>
                </a:moveTo>
                <a:cubicBezTo>
                  <a:pt x="2173287" y="1298046"/>
                  <a:pt x="2066925" y="1249892"/>
                  <a:pt x="1879600" y="1193800"/>
                </a:cubicBezTo>
                <a:cubicBezTo>
                  <a:pt x="1692275" y="1137708"/>
                  <a:pt x="1371600" y="1071033"/>
                  <a:pt x="1155700" y="1009650"/>
                </a:cubicBezTo>
                <a:cubicBezTo>
                  <a:pt x="939800" y="948267"/>
                  <a:pt x="721783" y="876300"/>
                  <a:pt x="584200" y="825500"/>
                </a:cubicBezTo>
                <a:cubicBezTo>
                  <a:pt x="446617" y="774700"/>
                  <a:pt x="406400" y="768350"/>
                  <a:pt x="330200" y="704850"/>
                </a:cubicBezTo>
                <a:cubicBezTo>
                  <a:pt x="254000" y="641350"/>
                  <a:pt x="182033" y="561975"/>
                  <a:pt x="127000" y="444500"/>
                </a:cubicBezTo>
                <a:cubicBezTo>
                  <a:pt x="71967" y="327025"/>
                  <a:pt x="20108" y="76200"/>
                  <a:pt x="0" y="0"/>
                </a:cubicBezTo>
              </a:path>
            </a:pathLst>
          </a:custGeom>
          <a:ln w="3810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11">
            <a:extLst>
              <a:ext uri="{FF2B5EF4-FFF2-40B4-BE49-F238E27FC236}">
                <a16:creationId xmlns:a16="http://schemas.microsoft.com/office/drawing/2014/main" id="{0153F2C1-5A3A-0B05-EC76-7D4CA8E1CDE2}"/>
              </a:ext>
            </a:extLst>
          </p:cNvPr>
          <p:cNvSpPr/>
          <p:nvPr/>
        </p:nvSpPr>
        <p:spPr>
          <a:xfrm>
            <a:off x="3365500" y="1023282"/>
            <a:ext cx="402167" cy="317500"/>
          </a:xfrm>
          <a:custGeom>
            <a:avLst/>
            <a:gdLst>
              <a:gd name="connsiteX0" fmla="*/ 0 w 402167"/>
              <a:gd name="connsiteY0" fmla="*/ 327377 h 327377"/>
              <a:gd name="connsiteX1" fmla="*/ 165100 w 402167"/>
              <a:gd name="connsiteY1" fmla="*/ 119944 h 327377"/>
              <a:gd name="connsiteX2" fmla="*/ 309033 w 402167"/>
              <a:gd name="connsiteY2" fmla="*/ 18344 h 327377"/>
              <a:gd name="connsiteX3" fmla="*/ 402167 w 402167"/>
              <a:gd name="connsiteY3" fmla="*/ 9877 h 327377"/>
              <a:gd name="connsiteX0" fmla="*/ 0 w 402167"/>
              <a:gd name="connsiteY0" fmla="*/ 317500 h 317500"/>
              <a:gd name="connsiteX1" fmla="*/ 165100 w 402167"/>
              <a:gd name="connsiteY1" fmla="*/ 110067 h 317500"/>
              <a:gd name="connsiteX2" fmla="*/ 402167 w 402167"/>
              <a:gd name="connsiteY2" fmla="*/ 0 h 317500"/>
              <a:gd name="connsiteX0" fmla="*/ 0 w 402167"/>
              <a:gd name="connsiteY0" fmla="*/ 317500 h 317500"/>
              <a:gd name="connsiteX1" fmla="*/ 165100 w 402167"/>
              <a:gd name="connsiteY1" fmla="*/ 110067 h 317500"/>
              <a:gd name="connsiteX2" fmla="*/ 402167 w 402167"/>
              <a:gd name="connsiteY2" fmla="*/ 0 h 31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2167" h="317500">
                <a:moveTo>
                  <a:pt x="0" y="317500"/>
                </a:moveTo>
                <a:cubicBezTo>
                  <a:pt x="56797" y="239536"/>
                  <a:pt x="98072" y="162984"/>
                  <a:pt x="165100" y="110067"/>
                </a:cubicBezTo>
                <a:cubicBezTo>
                  <a:pt x="232128" y="57150"/>
                  <a:pt x="295628" y="10231"/>
                  <a:pt x="402167" y="0"/>
                </a:cubicBezTo>
              </a:path>
            </a:pathLst>
          </a:custGeom>
          <a:ln w="3810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2">
            <a:extLst>
              <a:ext uri="{FF2B5EF4-FFF2-40B4-BE49-F238E27FC236}">
                <a16:creationId xmlns:a16="http://schemas.microsoft.com/office/drawing/2014/main" id="{889E6801-D2F9-D679-8D4F-62F429F59EBA}"/>
              </a:ext>
            </a:extLst>
          </p:cNvPr>
          <p:cNvSpPr/>
          <p:nvPr/>
        </p:nvSpPr>
        <p:spPr>
          <a:xfrm>
            <a:off x="3841750" y="1069848"/>
            <a:ext cx="1047750" cy="622299"/>
          </a:xfrm>
          <a:custGeom>
            <a:avLst/>
            <a:gdLst>
              <a:gd name="connsiteX0" fmla="*/ 0 w 994833"/>
              <a:gd name="connsiteY0" fmla="*/ 0 h 579966"/>
              <a:gd name="connsiteX1" fmla="*/ 160866 w 994833"/>
              <a:gd name="connsiteY1" fmla="*/ 122766 h 579966"/>
              <a:gd name="connsiteX2" fmla="*/ 325966 w 994833"/>
              <a:gd name="connsiteY2" fmla="*/ 169333 h 579966"/>
              <a:gd name="connsiteX3" fmla="*/ 677333 w 994833"/>
              <a:gd name="connsiteY3" fmla="*/ 211666 h 579966"/>
              <a:gd name="connsiteX4" fmla="*/ 791633 w 994833"/>
              <a:gd name="connsiteY4" fmla="*/ 254000 h 579966"/>
              <a:gd name="connsiteX5" fmla="*/ 863600 w 994833"/>
              <a:gd name="connsiteY5" fmla="*/ 347133 h 579966"/>
              <a:gd name="connsiteX6" fmla="*/ 893233 w 994833"/>
              <a:gd name="connsiteY6" fmla="*/ 444500 h 579966"/>
              <a:gd name="connsiteX7" fmla="*/ 994833 w 994833"/>
              <a:gd name="connsiteY7" fmla="*/ 579966 h 579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4833" h="579966">
                <a:moveTo>
                  <a:pt x="0" y="0"/>
                </a:moveTo>
                <a:cubicBezTo>
                  <a:pt x="53269" y="47272"/>
                  <a:pt x="106538" y="94544"/>
                  <a:pt x="160866" y="122766"/>
                </a:cubicBezTo>
                <a:cubicBezTo>
                  <a:pt x="215194" y="150988"/>
                  <a:pt x="239888" y="154516"/>
                  <a:pt x="325966" y="169333"/>
                </a:cubicBezTo>
                <a:cubicBezTo>
                  <a:pt x="412044" y="184150"/>
                  <a:pt x="599722" y="197555"/>
                  <a:pt x="677333" y="211666"/>
                </a:cubicBezTo>
                <a:cubicBezTo>
                  <a:pt x="754944" y="225777"/>
                  <a:pt x="760589" y="231422"/>
                  <a:pt x="791633" y="254000"/>
                </a:cubicBezTo>
                <a:cubicBezTo>
                  <a:pt x="822678" y="276578"/>
                  <a:pt x="846667" y="315383"/>
                  <a:pt x="863600" y="347133"/>
                </a:cubicBezTo>
                <a:cubicBezTo>
                  <a:pt x="880533" y="378883"/>
                  <a:pt x="871361" y="405695"/>
                  <a:pt x="893233" y="444500"/>
                </a:cubicBezTo>
                <a:cubicBezTo>
                  <a:pt x="915105" y="483305"/>
                  <a:pt x="994833" y="579966"/>
                  <a:pt x="994833" y="579966"/>
                </a:cubicBezTo>
              </a:path>
            </a:pathLst>
          </a:custGeom>
          <a:ln w="3810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13">
            <a:extLst>
              <a:ext uri="{FF2B5EF4-FFF2-40B4-BE49-F238E27FC236}">
                <a16:creationId xmlns:a16="http://schemas.microsoft.com/office/drawing/2014/main" id="{849D1BC2-7D90-B0FE-DAC8-985F2335D910}"/>
              </a:ext>
            </a:extLst>
          </p:cNvPr>
          <p:cNvSpPr/>
          <p:nvPr/>
        </p:nvSpPr>
        <p:spPr>
          <a:xfrm>
            <a:off x="4885267" y="1772581"/>
            <a:ext cx="21166" cy="84667"/>
          </a:xfrm>
          <a:custGeom>
            <a:avLst/>
            <a:gdLst>
              <a:gd name="connsiteX0" fmla="*/ 21166 w 21166"/>
              <a:gd name="connsiteY0" fmla="*/ 0 h 84667"/>
              <a:gd name="connsiteX1" fmla="*/ 0 w 21166"/>
              <a:gd name="connsiteY1" fmla="*/ 84667 h 84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166" h="84667">
                <a:moveTo>
                  <a:pt x="21166" y="0"/>
                </a:moveTo>
                <a:lnTo>
                  <a:pt x="0" y="84667"/>
                </a:lnTo>
              </a:path>
            </a:pathLst>
          </a:custGeom>
          <a:ln w="3810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14">
            <a:extLst>
              <a:ext uri="{FF2B5EF4-FFF2-40B4-BE49-F238E27FC236}">
                <a16:creationId xmlns:a16="http://schemas.microsoft.com/office/drawing/2014/main" id="{B289B948-553A-B58C-CEF4-360AEE41F3A9}"/>
              </a:ext>
            </a:extLst>
          </p:cNvPr>
          <p:cNvSpPr/>
          <p:nvPr/>
        </p:nvSpPr>
        <p:spPr>
          <a:xfrm>
            <a:off x="4893733" y="1929215"/>
            <a:ext cx="105833" cy="304800"/>
          </a:xfrm>
          <a:custGeom>
            <a:avLst/>
            <a:gdLst>
              <a:gd name="connsiteX0" fmla="*/ 0 w 105833"/>
              <a:gd name="connsiteY0" fmla="*/ 0 h 304800"/>
              <a:gd name="connsiteX1" fmla="*/ 88900 w 105833"/>
              <a:gd name="connsiteY1" fmla="*/ 173566 h 304800"/>
              <a:gd name="connsiteX2" fmla="*/ 101600 w 105833"/>
              <a:gd name="connsiteY2" fmla="*/ 30480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5833" h="304800">
                <a:moveTo>
                  <a:pt x="0" y="0"/>
                </a:moveTo>
                <a:cubicBezTo>
                  <a:pt x="35983" y="61383"/>
                  <a:pt x="71967" y="122766"/>
                  <a:pt x="88900" y="173566"/>
                </a:cubicBezTo>
                <a:cubicBezTo>
                  <a:pt x="105833" y="224366"/>
                  <a:pt x="101600" y="304800"/>
                  <a:pt x="101600" y="304800"/>
                </a:cubicBezTo>
              </a:path>
            </a:pathLst>
          </a:custGeom>
          <a:ln w="3810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16">
            <a:extLst>
              <a:ext uri="{FF2B5EF4-FFF2-40B4-BE49-F238E27FC236}">
                <a16:creationId xmlns:a16="http://schemas.microsoft.com/office/drawing/2014/main" id="{D1A6961A-5B04-D31B-FA88-EE63920CEF1D}"/>
              </a:ext>
            </a:extLst>
          </p:cNvPr>
          <p:cNvSpPr/>
          <p:nvPr/>
        </p:nvSpPr>
        <p:spPr>
          <a:xfrm rot="342615">
            <a:off x="4933477" y="2322315"/>
            <a:ext cx="371327" cy="549667"/>
          </a:xfrm>
          <a:custGeom>
            <a:avLst/>
            <a:gdLst>
              <a:gd name="connsiteX0" fmla="*/ 0 w 491066"/>
              <a:gd name="connsiteY0" fmla="*/ 0 h 342900"/>
              <a:gd name="connsiteX1" fmla="*/ 29633 w 491066"/>
              <a:gd name="connsiteY1" fmla="*/ 139700 h 342900"/>
              <a:gd name="connsiteX2" fmla="*/ 131233 w 491066"/>
              <a:gd name="connsiteY2" fmla="*/ 241300 h 342900"/>
              <a:gd name="connsiteX3" fmla="*/ 351366 w 491066"/>
              <a:gd name="connsiteY3" fmla="*/ 325966 h 342900"/>
              <a:gd name="connsiteX4" fmla="*/ 491066 w 491066"/>
              <a:gd name="connsiteY4" fmla="*/ 34290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1066" h="342900">
                <a:moveTo>
                  <a:pt x="0" y="0"/>
                </a:moveTo>
                <a:cubicBezTo>
                  <a:pt x="3880" y="49741"/>
                  <a:pt x="7761" y="99483"/>
                  <a:pt x="29633" y="139700"/>
                </a:cubicBezTo>
                <a:cubicBezTo>
                  <a:pt x="51505" y="179917"/>
                  <a:pt x="77611" y="210256"/>
                  <a:pt x="131233" y="241300"/>
                </a:cubicBezTo>
                <a:cubicBezTo>
                  <a:pt x="184855" y="272344"/>
                  <a:pt x="291394" y="309033"/>
                  <a:pt x="351366" y="325966"/>
                </a:cubicBezTo>
                <a:cubicBezTo>
                  <a:pt x="411338" y="342899"/>
                  <a:pt x="491066" y="342900"/>
                  <a:pt x="491066" y="342900"/>
                </a:cubicBezTo>
              </a:path>
            </a:pathLst>
          </a:custGeom>
          <a:ln w="3810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17">
            <a:extLst>
              <a:ext uri="{FF2B5EF4-FFF2-40B4-BE49-F238E27FC236}">
                <a16:creationId xmlns:a16="http://schemas.microsoft.com/office/drawing/2014/main" id="{ACBA035A-D024-F802-947F-AAA302919032}"/>
              </a:ext>
            </a:extLst>
          </p:cNvPr>
          <p:cNvSpPr/>
          <p:nvPr/>
        </p:nvSpPr>
        <p:spPr>
          <a:xfrm>
            <a:off x="5397500" y="2930398"/>
            <a:ext cx="342899" cy="237067"/>
          </a:xfrm>
          <a:custGeom>
            <a:avLst/>
            <a:gdLst>
              <a:gd name="connsiteX0" fmla="*/ 0 w 389467"/>
              <a:gd name="connsiteY0" fmla="*/ 0 h 237067"/>
              <a:gd name="connsiteX1" fmla="*/ 105833 w 389467"/>
              <a:gd name="connsiteY1" fmla="*/ 169333 h 237067"/>
              <a:gd name="connsiteX2" fmla="*/ 254000 w 389467"/>
              <a:gd name="connsiteY2" fmla="*/ 228600 h 237067"/>
              <a:gd name="connsiteX3" fmla="*/ 389467 w 389467"/>
              <a:gd name="connsiteY3" fmla="*/ 220133 h 237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467" h="237067">
                <a:moveTo>
                  <a:pt x="0" y="0"/>
                </a:moveTo>
                <a:cubicBezTo>
                  <a:pt x="31750" y="65616"/>
                  <a:pt x="63500" y="131233"/>
                  <a:pt x="105833" y="169333"/>
                </a:cubicBezTo>
                <a:cubicBezTo>
                  <a:pt x="148166" y="207433"/>
                  <a:pt x="206728" y="220133"/>
                  <a:pt x="254000" y="228600"/>
                </a:cubicBezTo>
                <a:cubicBezTo>
                  <a:pt x="301272" y="237067"/>
                  <a:pt x="367595" y="220838"/>
                  <a:pt x="389467" y="220133"/>
                </a:cubicBezTo>
              </a:path>
            </a:pathLst>
          </a:custGeom>
          <a:ln w="3810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18">
            <a:extLst>
              <a:ext uri="{FF2B5EF4-FFF2-40B4-BE49-F238E27FC236}">
                <a16:creationId xmlns:a16="http://schemas.microsoft.com/office/drawing/2014/main" id="{08DF0045-A89C-3384-AC1D-04F17F5BA806}"/>
              </a:ext>
            </a:extLst>
          </p:cNvPr>
          <p:cNvSpPr/>
          <p:nvPr/>
        </p:nvSpPr>
        <p:spPr>
          <a:xfrm>
            <a:off x="5627511" y="3182281"/>
            <a:ext cx="1071739" cy="437092"/>
          </a:xfrm>
          <a:custGeom>
            <a:avLst/>
            <a:gdLst>
              <a:gd name="connsiteX0" fmla="*/ 146756 w 1086556"/>
              <a:gd name="connsiteY0" fmla="*/ 0 h 431801"/>
              <a:gd name="connsiteX1" fmla="*/ 28222 w 1086556"/>
              <a:gd name="connsiteY1" fmla="*/ 84667 h 431801"/>
              <a:gd name="connsiteX2" fmla="*/ 7056 w 1086556"/>
              <a:gd name="connsiteY2" fmla="*/ 169334 h 431801"/>
              <a:gd name="connsiteX3" fmla="*/ 70556 w 1086556"/>
              <a:gd name="connsiteY3" fmla="*/ 211667 h 431801"/>
              <a:gd name="connsiteX4" fmla="*/ 167922 w 1086556"/>
              <a:gd name="connsiteY4" fmla="*/ 186267 h 431801"/>
              <a:gd name="connsiteX5" fmla="*/ 176389 w 1086556"/>
              <a:gd name="connsiteY5" fmla="*/ 237067 h 431801"/>
              <a:gd name="connsiteX6" fmla="*/ 134056 w 1086556"/>
              <a:gd name="connsiteY6" fmla="*/ 304800 h 431801"/>
              <a:gd name="connsiteX7" fmla="*/ 146756 w 1086556"/>
              <a:gd name="connsiteY7" fmla="*/ 372534 h 431801"/>
              <a:gd name="connsiteX8" fmla="*/ 286456 w 1086556"/>
              <a:gd name="connsiteY8" fmla="*/ 423334 h 431801"/>
              <a:gd name="connsiteX9" fmla="*/ 527756 w 1086556"/>
              <a:gd name="connsiteY9" fmla="*/ 423334 h 431801"/>
              <a:gd name="connsiteX10" fmla="*/ 675922 w 1086556"/>
              <a:gd name="connsiteY10" fmla="*/ 372534 h 431801"/>
              <a:gd name="connsiteX11" fmla="*/ 841022 w 1086556"/>
              <a:gd name="connsiteY11" fmla="*/ 351367 h 431801"/>
              <a:gd name="connsiteX12" fmla="*/ 976489 w 1086556"/>
              <a:gd name="connsiteY12" fmla="*/ 368300 h 431801"/>
              <a:gd name="connsiteX13" fmla="*/ 1086556 w 1086556"/>
              <a:gd name="connsiteY13" fmla="*/ 414867 h 431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86556" h="431801">
                <a:moveTo>
                  <a:pt x="146756" y="0"/>
                </a:moveTo>
                <a:cubicBezTo>
                  <a:pt x="99130" y="28222"/>
                  <a:pt x="51505" y="56445"/>
                  <a:pt x="28222" y="84667"/>
                </a:cubicBezTo>
                <a:cubicBezTo>
                  <a:pt x="4939" y="112889"/>
                  <a:pt x="0" y="148167"/>
                  <a:pt x="7056" y="169334"/>
                </a:cubicBezTo>
                <a:cubicBezTo>
                  <a:pt x="14112" y="190501"/>
                  <a:pt x="43745" y="208845"/>
                  <a:pt x="70556" y="211667"/>
                </a:cubicBezTo>
                <a:cubicBezTo>
                  <a:pt x="97367" y="214489"/>
                  <a:pt x="150283" y="182034"/>
                  <a:pt x="167922" y="186267"/>
                </a:cubicBezTo>
                <a:cubicBezTo>
                  <a:pt x="185561" y="190500"/>
                  <a:pt x="182033" y="217311"/>
                  <a:pt x="176389" y="237067"/>
                </a:cubicBezTo>
                <a:cubicBezTo>
                  <a:pt x="170745" y="256823"/>
                  <a:pt x="138995" y="282222"/>
                  <a:pt x="134056" y="304800"/>
                </a:cubicBezTo>
                <a:cubicBezTo>
                  <a:pt x="129117" y="327378"/>
                  <a:pt x="121356" y="352778"/>
                  <a:pt x="146756" y="372534"/>
                </a:cubicBezTo>
                <a:cubicBezTo>
                  <a:pt x="172156" y="392290"/>
                  <a:pt x="222956" y="414867"/>
                  <a:pt x="286456" y="423334"/>
                </a:cubicBezTo>
                <a:cubicBezTo>
                  <a:pt x="349956" y="431801"/>
                  <a:pt x="462845" y="431801"/>
                  <a:pt x="527756" y="423334"/>
                </a:cubicBezTo>
                <a:cubicBezTo>
                  <a:pt x="592667" y="414867"/>
                  <a:pt x="623711" y="384529"/>
                  <a:pt x="675922" y="372534"/>
                </a:cubicBezTo>
                <a:cubicBezTo>
                  <a:pt x="728133" y="360540"/>
                  <a:pt x="790928" y="352073"/>
                  <a:pt x="841022" y="351367"/>
                </a:cubicBezTo>
                <a:cubicBezTo>
                  <a:pt x="891117" y="350661"/>
                  <a:pt x="935567" y="357717"/>
                  <a:pt x="976489" y="368300"/>
                </a:cubicBezTo>
                <a:cubicBezTo>
                  <a:pt x="1017411" y="378883"/>
                  <a:pt x="1086556" y="414867"/>
                  <a:pt x="1086556" y="414867"/>
                </a:cubicBezTo>
              </a:path>
            </a:pathLst>
          </a:custGeom>
          <a:ln w="3810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19">
            <a:extLst>
              <a:ext uri="{FF2B5EF4-FFF2-40B4-BE49-F238E27FC236}">
                <a16:creationId xmlns:a16="http://schemas.microsoft.com/office/drawing/2014/main" id="{02CC810D-4184-363B-4B2F-2E2F1684F6FE}"/>
              </a:ext>
            </a:extLst>
          </p:cNvPr>
          <p:cNvSpPr/>
          <p:nvPr/>
        </p:nvSpPr>
        <p:spPr>
          <a:xfrm>
            <a:off x="6775450" y="3641598"/>
            <a:ext cx="3164417" cy="1259417"/>
          </a:xfrm>
          <a:custGeom>
            <a:avLst/>
            <a:gdLst>
              <a:gd name="connsiteX0" fmla="*/ 0 w 3149600"/>
              <a:gd name="connsiteY0" fmla="*/ 0 h 1244600"/>
              <a:gd name="connsiteX1" fmla="*/ 160866 w 3149600"/>
              <a:gd name="connsiteY1" fmla="*/ 381000 h 1244600"/>
              <a:gd name="connsiteX2" fmla="*/ 537633 w 3149600"/>
              <a:gd name="connsiteY2" fmla="*/ 656166 h 1244600"/>
              <a:gd name="connsiteX3" fmla="*/ 1401233 w 3149600"/>
              <a:gd name="connsiteY3" fmla="*/ 838200 h 1244600"/>
              <a:gd name="connsiteX4" fmla="*/ 2611966 w 3149600"/>
              <a:gd name="connsiteY4" fmla="*/ 973666 h 1244600"/>
              <a:gd name="connsiteX5" fmla="*/ 2997200 w 3149600"/>
              <a:gd name="connsiteY5" fmla="*/ 1092200 h 1244600"/>
              <a:gd name="connsiteX6" fmla="*/ 3149600 w 3149600"/>
              <a:gd name="connsiteY6" fmla="*/ 1244600 h 124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49600" h="1244600">
                <a:moveTo>
                  <a:pt x="0" y="0"/>
                </a:moveTo>
                <a:cubicBezTo>
                  <a:pt x="35630" y="135819"/>
                  <a:pt x="71261" y="271639"/>
                  <a:pt x="160866" y="381000"/>
                </a:cubicBezTo>
                <a:cubicBezTo>
                  <a:pt x="250471" y="490361"/>
                  <a:pt x="330905" y="579966"/>
                  <a:pt x="537633" y="656166"/>
                </a:cubicBezTo>
                <a:cubicBezTo>
                  <a:pt x="744361" y="732366"/>
                  <a:pt x="1055511" y="785283"/>
                  <a:pt x="1401233" y="838200"/>
                </a:cubicBezTo>
                <a:cubicBezTo>
                  <a:pt x="1746955" y="891117"/>
                  <a:pt x="2345972" y="931333"/>
                  <a:pt x="2611966" y="973666"/>
                </a:cubicBezTo>
                <a:cubicBezTo>
                  <a:pt x="2877960" y="1015999"/>
                  <a:pt x="2907594" y="1047044"/>
                  <a:pt x="2997200" y="1092200"/>
                </a:cubicBezTo>
                <a:cubicBezTo>
                  <a:pt x="3086806" y="1137356"/>
                  <a:pt x="3125611" y="1219200"/>
                  <a:pt x="3149600" y="1244600"/>
                </a:cubicBezTo>
              </a:path>
            </a:pathLst>
          </a:custGeom>
          <a:ln w="3810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1">
            <a:extLst>
              <a:ext uri="{FF2B5EF4-FFF2-40B4-BE49-F238E27FC236}">
                <a16:creationId xmlns:a16="http://schemas.microsoft.com/office/drawing/2014/main" id="{1A0E3737-8540-197D-D9A2-1BBA5536F1DC}"/>
              </a:ext>
            </a:extLst>
          </p:cNvPr>
          <p:cNvSpPr/>
          <p:nvPr/>
        </p:nvSpPr>
        <p:spPr>
          <a:xfrm>
            <a:off x="9935633" y="4962398"/>
            <a:ext cx="45719" cy="302683"/>
          </a:xfrm>
          <a:custGeom>
            <a:avLst/>
            <a:gdLst>
              <a:gd name="connsiteX0" fmla="*/ 33161 w 33161"/>
              <a:gd name="connsiteY0" fmla="*/ 0 h 165100"/>
              <a:gd name="connsiteX1" fmla="*/ 3528 w 33161"/>
              <a:gd name="connsiteY1" fmla="*/ 84667 h 165100"/>
              <a:gd name="connsiteX2" fmla="*/ 11995 w 33161"/>
              <a:gd name="connsiteY2" fmla="*/ 165100 h 165100"/>
              <a:gd name="connsiteX0" fmla="*/ 21166 w 21166"/>
              <a:gd name="connsiteY0" fmla="*/ 0 h 165100"/>
              <a:gd name="connsiteX1" fmla="*/ 0 w 21166"/>
              <a:gd name="connsiteY1" fmla="*/ 165100 h 165100"/>
              <a:gd name="connsiteX0" fmla="*/ 21166 w 21166"/>
              <a:gd name="connsiteY0" fmla="*/ 0 h 165100"/>
              <a:gd name="connsiteX1" fmla="*/ 0 w 21166"/>
              <a:gd name="connsiteY1" fmla="*/ 165100 h 16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166" h="165100">
                <a:moveTo>
                  <a:pt x="21166" y="0"/>
                </a:moveTo>
                <a:cubicBezTo>
                  <a:pt x="14111" y="55033"/>
                  <a:pt x="16580" y="97367"/>
                  <a:pt x="0" y="165100"/>
                </a:cubicBezTo>
              </a:path>
            </a:pathLst>
          </a:custGeom>
          <a:ln w="3810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22">
            <a:extLst>
              <a:ext uri="{FF2B5EF4-FFF2-40B4-BE49-F238E27FC236}">
                <a16:creationId xmlns:a16="http://schemas.microsoft.com/office/drawing/2014/main" id="{2C171A85-3291-3FFE-AEED-829B30270527}"/>
              </a:ext>
            </a:extLst>
          </p:cNvPr>
          <p:cNvSpPr/>
          <p:nvPr/>
        </p:nvSpPr>
        <p:spPr>
          <a:xfrm>
            <a:off x="9939867" y="5307415"/>
            <a:ext cx="178858" cy="401108"/>
          </a:xfrm>
          <a:custGeom>
            <a:avLst/>
            <a:gdLst>
              <a:gd name="connsiteX0" fmla="*/ 0 w 165100"/>
              <a:gd name="connsiteY0" fmla="*/ 0 h 385233"/>
              <a:gd name="connsiteX1" fmla="*/ 84666 w 165100"/>
              <a:gd name="connsiteY1" fmla="*/ 110066 h 385233"/>
              <a:gd name="connsiteX2" fmla="*/ 165100 w 165100"/>
              <a:gd name="connsiteY2" fmla="*/ 385233 h 385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100" h="385233">
                <a:moveTo>
                  <a:pt x="0" y="0"/>
                </a:moveTo>
                <a:cubicBezTo>
                  <a:pt x="28574" y="22930"/>
                  <a:pt x="57149" y="45860"/>
                  <a:pt x="84666" y="110066"/>
                </a:cubicBezTo>
                <a:cubicBezTo>
                  <a:pt x="112183" y="174272"/>
                  <a:pt x="165100" y="385233"/>
                  <a:pt x="165100" y="385233"/>
                </a:cubicBezTo>
              </a:path>
            </a:pathLst>
          </a:custGeom>
          <a:ln w="3810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23">
            <a:extLst>
              <a:ext uri="{FF2B5EF4-FFF2-40B4-BE49-F238E27FC236}">
                <a16:creationId xmlns:a16="http://schemas.microsoft.com/office/drawing/2014/main" id="{2987A9E9-808A-C833-4BCB-ACCCC467CFD7}"/>
              </a:ext>
            </a:extLst>
          </p:cNvPr>
          <p:cNvSpPr/>
          <p:nvPr/>
        </p:nvSpPr>
        <p:spPr>
          <a:xfrm>
            <a:off x="3153833" y="1429681"/>
            <a:ext cx="169334" cy="122767"/>
          </a:xfrm>
          <a:custGeom>
            <a:avLst/>
            <a:gdLst>
              <a:gd name="connsiteX0" fmla="*/ 169334 w 169334"/>
              <a:gd name="connsiteY0" fmla="*/ 0 h 122767"/>
              <a:gd name="connsiteX1" fmla="*/ 0 w 169334"/>
              <a:gd name="connsiteY1" fmla="*/ 122767 h 122767"/>
              <a:gd name="connsiteX0" fmla="*/ 169334 w 169334"/>
              <a:gd name="connsiteY0" fmla="*/ 0 h 122767"/>
              <a:gd name="connsiteX1" fmla="*/ 0 w 169334"/>
              <a:gd name="connsiteY1" fmla="*/ 122767 h 122767"/>
              <a:gd name="connsiteX0" fmla="*/ 169334 w 169334"/>
              <a:gd name="connsiteY0" fmla="*/ 0 h 122767"/>
              <a:gd name="connsiteX1" fmla="*/ 0 w 169334"/>
              <a:gd name="connsiteY1" fmla="*/ 122767 h 122767"/>
              <a:gd name="connsiteX0" fmla="*/ 169334 w 169334"/>
              <a:gd name="connsiteY0" fmla="*/ 0 h 122767"/>
              <a:gd name="connsiteX1" fmla="*/ 0 w 169334"/>
              <a:gd name="connsiteY1" fmla="*/ 122767 h 122767"/>
              <a:gd name="connsiteX0" fmla="*/ 169334 w 169334"/>
              <a:gd name="connsiteY0" fmla="*/ 0 h 122767"/>
              <a:gd name="connsiteX1" fmla="*/ 0 w 169334"/>
              <a:gd name="connsiteY1" fmla="*/ 122767 h 122767"/>
              <a:gd name="connsiteX0" fmla="*/ 169334 w 169334"/>
              <a:gd name="connsiteY0" fmla="*/ 0 h 122767"/>
              <a:gd name="connsiteX1" fmla="*/ 0 w 169334"/>
              <a:gd name="connsiteY1" fmla="*/ 122767 h 122767"/>
              <a:gd name="connsiteX0" fmla="*/ 169334 w 169334"/>
              <a:gd name="connsiteY0" fmla="*/ 0 h 122767"/>
              <a:gd name="connsiteX1" fmla="*/ 0 w 169334"/>
              <a:gd name="connsiteY1" fmla="*/ 122767 h 122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9334" h="122767">
                <a:moveTo>
                  <a:pt x="169334" y="0"/>
                </a:moveTo>
                <a:cubicBezTo>
                  <a:pt x="129470" y="58914"/>
                  <a:pt x="38806" y="76553"/>
                  <a:pt x="0" y="122767"/>
                </a:cubicBezTo>
              </a:path>
            </a:pathLst>
          </a:custGeom>
          <a:ln w="3810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24">
            <a:extLst>
              <a:ext uri="{FF2B5EF4-FFF2-40B4-BE49-F238E27FC236}">
                <a16:creationId xmlns:a16="http://schemas.microsoft.com/office/drawing/2014/main" id="{E57B2A39-41F0-844C-E19A-3707C72E7330}"/>
              </a:ext>
            </a:extLst>
          </p:cNvPr>
          <p:cNvSpPr/>
          <p:nvPr/>
        </p:nvSpPr>
        <p:spPr>
          <a:xfrm>
            <a:off x="3128433" y="1637115"/>
            <a:ext cx="427567" cy="1447800"/>
          </a:xfrm>
          <a:custGeom>
            <a:avLst/>
            <a:gdLst>
              <a:gd name="connsiteX0" fmla="*/ 0 w 427567"/>
              <a:gd name="connsiteY0" fmla="*/ 0 h 1447800"/>
              <a:gd name="connsiteX1" fmla="*/ 55034 w 427567"/>
              <a:gd name="connsiteY1" fmla="*/ 165100 h 1447800"/>
              <a:gd name="connsiteX2" fmla="*/ 266700 w 427567"/>
              <a:gd name="connsiteY2" fmla="*/ 601133 h 1447800"/>
              <a:gd name="connsiteX3" fmla="*/ 381000 w 427567"/>
              <a:gd name="connsiteY3" fmla="*/ 905933 h 1447800"/>
              <a:gd name="connsiteX4" fmla="*/ 423334 w 427567"/>
              <a:gd name="connsiteY4" fmla="*/ 1181100 h 1447800"/>
              <a:gd name="connsiteX5" fmla="*/ 406400 w 427567"/>
              <a:gd name="connsiteY5" fmla="*/ 1447800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7567" h="1447800">
                <a:moveTo>
                  <a:pt x="0" y="0"/>
                </a:moveTo>
                <a:cubicBezTo>
                  <a:pt x="5292" y="32455"/>
                  <a:pt x="10584" y="64911"/>
                  <a:pt x="55034" y="165100"/>
                </a:cubicBezTo>
                <a:cubicBezTo>
                  <a:pt x="99484" y="265289"/>
                  <a:pt x="212372" y="477661"/>
                  <a:pt x="266700" y="601133"/>
                </a:cubicBezTo>
                <a:cubicBezTo>
                  <a:pt x="321028" y="724605"/>
                  <a:pt x="354894" y="809272"/>
                  <a:pt x="381000" y="905933"/>
                </a:cubicBezTo>
                <a:cubicBezTo>
                  <a:pt x="407106" y="1002594"/>
                  <a:pt x="419101" y="1090789"/>
                  <a:pt x="423334" y="1181100"/>
                </a:cubicBezTo>
                <a:cubicBezTo>
                  <a:pt x="427567" y="1271411"/>
                  <a:pt x="406400" y="1447800"/>
                  <a:pt x="406400" y="1447800"/>
                </a:cubicBezTo>
              </a:path>
            </a:pathLst>
          </a:custGeom>
          <a:ln w="3810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25">
            <a:extLst>
              <a:ext uri="{FF2B5EF4-FFF2-40B4-BE49-F238E27FC236}">
                <a16:creationId xmlns:a16="http://schemas.microsoft.com/office/drawing/2014/main" id="{3AA17AF4-886D-9D73-CD97-0BD130A3E09E}"/>
              </a:ext>
            </a:extLst>
          </p:cNvPr>
          <p:cNvSpPr/>
          <p:nvPr/>
        </p:nvSpPr>
        <p:spPr>
          <a:xfrm>
            <a:off x="2918177" y="1280105"/>
            <a:ext cx="574323" cy="1838677"/>
          </a:xfrm>
          <a:custGeom>
            <a:avLst/>
            <a:gdLst>
              <a:gd name="connsiteX0" fmla="*/ 574323 w 574323"/>
              <a:gd name="connsiteY0" fmla="*/ 1860550 h 1860550"/>
              <a:gd name="connsiteX1" fmla="*/ 366890 w 574323"/>
              <a:gd name="connsiteY1" fmla="*/ 1267884 h 1860550"/>
              <a:gd name="connsiteX2" fmla="*/ 172156 w 574323"/>
              <a:gd name="connsiteY2" fmla="*/ 768350 h 1860550"/>
              <a:gd name="connsiteX3" fmla="*/ 19756 w 574323"/>
              <a:gd name="connsiteY3" fmla="*/ 370417 h 1860550"/>
              <a:gd name="connsiteX4" fmla="*/ 53623 w 574323"/>
              <a:gd name="connsiteY4" fmla="*/ 129117 h 1860550"/>
              <a:gd name="connsiteX5" fmla="*/ 201790 w 574323"/>
              <a:gd name="connsiteY5" fmla="*/ 14817 h 1860550"/>
              <a:gd name="connsiteX6" fmla="*/ 341490 w 574323"/>
              <a:gd name="connsiteY6" fmla="*/ 40217 h 1860550"/>
              <a:gd name="connsiteX7" fmla="*/ 404990 w 574323"/>
              <a:gd name="connsiteY7" fmla="*/ 86784 h 1860550"/>
              <a:gd name="connsiteX0" fmla="*/ 574323 w 574323"/>
              <a:gd name="connsiteY0" fmla="*/ 1860550 h 1860550"/>
              <a:gd name="connsiteX1" fmla="*/ 366890 w 574323"/>
              <a:gd name="connsiteY1" fmla="*/ 1267884 h 1860550"/>
              <a:gd name="connsiteX2" fmla="*/ 172156 w 574323"/>
              <a:gd name="connsiteY2" fmla="*/ 768350 h 1860550"/>
              <a:gd name="connsiteX3" fmla="*/ 19756 w 574323"/>
              <a:gd name="connsiteY3" fmla="*/ 370417 h 1860550"/>
              <a:gd name="connsiteX4" fmla="*/ 53623 w 574323"/>
              <a:gd name="connsiteY4" fmla="*/ 129117 h 1860550"/>
              <a:gd name="connsiteX5" fmla="*/ 201790 w 574323"/>
              <a:gd name="connsiteY5" fmla="*/ 14817 h 1860550"/>
              <a:gd name="connsiteX6" fmla="*/ 341490 w 574323"/>
              <a:gd name="connsiteY6" fmla="*/ 40217 h 1860550"/>
              <a:gd name="connsiteX7" fmla="*/ 404990 w 574323"/>
              <a:gd name="connsiteY7" fmla="*/ 86784 h 1860550"/>
              <a:gd name="connsiteX0" fmla="*/ 574323 w 574323"/>
              <a:gd name="connsiteY0" fmla="*/ 1860550 h 1860550"/>
              <a:gd name="connsiteX1" fmla="*/ 366890 w 574323"/>
              <a:gd name="connsiteY1" fmla="*/ 1267884 h 1860550"/>
              <a:gd name="connsiteX2" fmla="*/ 172156 w 574323"/>
              <a:gd name="connsiteY2" fmla="*/ 768350 h 1860550"/>
              <a:gd name="connsiteX3" fmla="*/ 19756 w 574323"/>
              <a:gd name="connsiteY3" fmla="*/ 370417 h 1860550"/>
              <a:gd name="connsiteX4" fmla="*/ 53623 w 574323"/>
              <a:gd name="connsiteY4" fmla="*/ 129117 h 1860550"/>
              <a:gd name="connsiteX5" fmla="*/ 201790 w 574323"/>
              <a:gd name="connsiteY5" fmla="*/ 14817 h 1860550"/>
              <a:gd name="connsiteX6" fmla="*/ 303390 w 574323"/>
              <a:gd name="connsiteY6" fmla="*/ 40217 h 1860550"/>
              <a:gd name="connsiteX7" fmla="*/ 404990 w 574323"/>
              <a:gd name="connsiteY7" fmla="*/ 86784 h 1860550"/>
              <a:gd name="connsiteX0" fmla="*/ 574323 w 574323"/>
              <a:gd name="connsiteY0" fmla="*/ 1852789 h 1852789"/>
              <a:gd name="connsiteX1" fmla="*/ 366890 w 574323"/>
              <a:gd name="connsiteY1" fmla="*/ 1260123 h 1852789"/>
              <a:gd name="connsiteX2" fmla="*/ 172156 w 574323"/>
              <a:gd name="connsiteY2" fmla="*/ 760589 h 1852789"/>
              <a:gd name="connsiteX3" fmla="*/ 19756 w 574323"/>
              <a:gd name="connsiteY3" fmla="*/ 362656 h 1852789"/>
              <a:gd name="connsiteX4" fmla="*/ 53623 w 574323"/>
              <a:gd name="connsiteY4" fmla="*/ 121356 h 1852789"/>
              <a:gd name="connsiteX5" fmla="*/ 201790 w 574323"/>
              <a:gd name="connsiteY5" fmla="*/ 7056 h 1852789"/>
              <a:gd name="connsiteX6" fmla="*/ 404990 w 574323"/>
              <a:gd name="connsiteY6" fmla="*/ 79023 h 1852789"/>
              <a:gd name="connsiteX0" fmla="*/ 574323 w 574323"/>
              <a:gd name="connsiteY0" fmla="*/ 1852789 h 1852789"/>
              <a:gd name="connsiteX1" fmla="*/ 366890 w 574323"/>
              <a:gd name="connsiteY1" fmla="*/ 1260123 h 1852789"/>
              <a:gd name="connsiteX2" fmla="*/ 172156 w 574323"/>
              <a:gd name="connsiteY2" fmla="*/ 760589 h 1852789"/>
              <a:gd name="connsiteX3" fmla="*/ 19756 w 574323"/>
              <a:gd name="connsiteY3" fmla="*/ 362656 h 1852789"/>
              <a:gd name="connsiteX4" fmla="*/ 53623 w 574323"/>
              <a:gd name="connsiteY4" fmla="*/ 121356 h 1852789"/>
              <a:gd name="connsiteX5" fmla="*/ 201790 w 574323"/>
              <a:gd name="connsiteY5" fmla="*/ 7056 h 1852789"/>
              <a:gd name="connsiteX6" fmla="*/ 404990 w 574323"/>
              <a:gd name="connsiteY6" fmla="*/ 79023 h 1852789"/>
              <a:gd name="connsiteX0" fmla="*/ 574323 w 574323"/>
              <a:gd name="connsiteY0" fmla="*/ 1909939 h 1909939"/>
              <a:gd name="connsiteX1" fmla="*/ 366890 w 574323"/>
              <a:gd name="connsiteY1" fmla="*/ 1317273 h 1909939"/>
              <a:gd name="connsiteX2" fmla="*/ 172156 w 574323"/>
              <a:gd name="connsiteY2" fmla="*/ 817739 h 1909939"/>
              <a:gd name="connsiteX3" fmla="*/ 19756 w 574323"/>
              <a:gd name="connsiteY3" fmla="*/ 419806 h 1909939"/>
              <a:gd name="connsiteX4" fmla="*/ 53623 w 574323"/>
              <a:gd name="connsiteY4" fmla="*/ 178506 h 1909939"/>
              <a:gd name="connsiteX5" fmla="*/ 201790 w 574323"/>
              <a:gd name="connsiteY5" fmla="*/ 7056 h 1909939"/>
              <a:gd name="connsiteX6" fmla="*/ 404990 w 574323"/>
              <a:gd name="connsiteY6" fmla="*/ 136173 h 1909939"/>
              <a:gd name="connsiteX0" fmla="*/ 574323 w 574323"/>
              <a:gd name="connsiteY0" fmla="*/ 1843264 h 1843264"/>
              <a:gd name="connsiteX1" fmla="*/ 366890 w 574323"/>
              <a:gd name="connsiteY1" fmla="*/ 1250598 h 1843264"/>
              <a:gd name="connsiteX2" fmla="*/ 172156 w 574323"/>
              <a:gd name="connsiteY2" fmla="*/ 751064 h 1843264"/>
              <a:gd name="connsiteX3" fmla="*/ 19756 w 574323"/>
              <a:gd name="connsiteY3" fmla="*/ 353131 h 1843264"/>
              <a:gd name="connsiteX4" fmla="*/ 53623 w 574323"/>
              <a:gd name="connsiteY4" fmla="*/ 111831 h 1843264"/>
              <a:gd name="connsiteX5" fmla="*/ 243065 w 574323"/>
              <a:gd name="connsiteY5" fmla="*/ 7056 h 1843264"/>
              <a:gd name="connsiteX6" fmla="*/ 404990 w 574323"/>
              <a:gd name="connsiteY6" fmla="*/ 69498 h 1843264"/>
              <a:gd name="connsiteX0" fmla="*/ 574323 w 574323"/>
              <a:gd name="connsiteY0" fmla="*/ 1838677 h 1838677"/>
              <a:gd name="connsiteX1" fmla="*/ 366890 w 574323"/>
              <a:gd name="connsiteY1" fmla="*/ 1246011 h 1838677"/>
              <a:gd name="connsiteX2" fmla="*/ 172156 w 574323"/>
              <a:gd name="connsiteY2" fmla="*/ 746477 h 1838677"/>
              <a:gd name="connsiteX3" fmla="*/ 19756 w 574323"/>
              <a:gd name="connsiteY3" fmla="*/ 348544 h 1838677"/>
              <a:gd name="connsiteX4" fmla="*/ 53623 w 574323"/>
              <a:gd name="connsiteY4" fmla="*/ 107244 h 1838677"/>
              <a:gd name="connsiteX5" fmla="*/ 243065 w 574323"/>
              <a:gd name="connsiteY5" fmla="*/ 2469 h 1838677"/>
              <a:gd name="connsiteX6" fmla="*/ 404990 w 574323"/>
              <a:gd name="connsiteY6" fmla="*/ 64911 h 1838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4323" h="1838677">
                <a:moveTo>
                  <a:pt x="574323" y="1838677"/>
                </a:moveTo>
                <a:cubicBezTo>
                  <a:pt x="504120" y="1633360"/>
                  <a:pt x="433918" y="1428044"/>
                  <a:pt x="366890" y="1246011"/>
                </a:cubicBezTo>
                <a:cubicBezTo>
                  <a:pt x="299862" y="1063978"/>
                  <a:pt x="230012" y="896055"/>
                  <a:pt x="172156" y="746477"/>
                </a:cubicBezTo>
                <a:cubicBezTo>
                  <a:pt x="114300" y="596899"/>
                  <a:pt x="39512" y="455083"/>
                  <a:pt x="19756" y="348544"/>
                </a:cubicBezTo>
                <a:cubicBezTo>
                  <a:pt x="0" y="242005"/>
                  <a:pt x="16405" y="164923"/>
                  <a:pt x="53623" y="107244"/>
                </a:cubicBezTo>
                <a:cubicBezTo>
                  <a:pt x="90841" y="49565"/>
                  <a:pt x="165454" y="0"/>
                  <a:pt x="243065" y="2469"/>
                </a:cubicBezTo>
                <a:cubicBezTo>
                  <a:pt x="320676" y="4938"/>
                  <a:pt x="340432" y="21343"/>
                  <a:pt x="404990" y="64911"/>
                </a:cubicBezTo>
              </a:path>
            </a:pathLst>
          </a:custGeom>
          <a:ln w="3810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91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8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</TotalTime>
  <Words>632</Words>
  <Application>Microsoft Office PowerPoint</Application>
  <PresentationFormat>Widescreen</PresentationFormat>
  <Paragraphs>40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Bookman Old Style</vt:lpstr>
      <vt:lpstr>Calibri</vt:lpstr>
      <vt:lpstr>Calibri Light</vt:lpstr>
      <vt:lpstr>Office Theme</vt:lpstr>
      <vt:lpstr>PowerPoint Presentation</vt:lpstr>
      <vt:lpstr>PowerPoint Presentation</vt:lpstr>
      <vt:lpstr>Paul’s Third Missionary Journey (1): From Antioch to Ephesus (18:23-19:41)</vt:lpstr>
      <vt:lpstr>Paul’s Third Missionary Journey (1): From Antioch to Ephesus (18:23-19:41)</vt:lpstr>
      <vt:lpstr>PowerPoint Presentation</vt:lpstr>
      <vt:lpstr>PowerPoint Presentation</vt:lpstr>
      <vt:lpstr>Paul’s Third Missionary Journey (2): From Ephesus to Troas (20:1-12)</vt:lpstr>
      <vt:lpstr>Paul’s Third Missionary Journey (2): From Ephesus to Troas (20:1-12)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24</cp:revision>
  <dcterms:created xsi:type="dcterms:W3CDTF">2022-07-03T00:12:35Z</dcterms:created>
  <dcterms:modified xsi:type="dcterms:W3CDTF">2022-10-23T12:39:51Z</dcterms:modified>
</cp:coreProperties>
</file>