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63" r:id="rId4"/>
    <p:sldId id="280" r:id="rId5"/>
    <p:sldId id="275" r:id="rId6"/>
    <p:sldId id="281" r:id="rId7"/>
    <p:sldId id="259" r:id="rId8"/>
    <p:sldId id="282" r:id="rId9"/>
    <p:sldId id="27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4B45"/>
    <a:srgbClr val="432323"/>
    <a:srgbClr val="355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C74F6-C073-308F-BC66-945C6A616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59581-6AFC-6DDD-6963-73AEBCBE0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6586C-FE62-91B5-E248-412ADF61D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786A9-9E66-CF0D-3FFA-72415538A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DDF30-3DC0-C475-B896-E4584EB9D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C1060B51-83F0-0586-50CF-32A419AF5E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26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ECC30-0537-9587-4F5A-131C4DB0E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8DDF75-7DFA-667E-7FD4-E91B1CEF3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8A474-05E1-AD8E-B22D-CB92650A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85B6F-635B-E117-6476-085C5EDEC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C2EFE-C846-936B-5877-C39E544F3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738974-F706-6EE5-D65A-6D78910FB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3449B0-0D61-7EAA-3F1E-529F92E14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336FB-0E74-3051-1E91-6297A11F6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95C2B-C752-46F2-BDE3-D6A850A6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CD3C0-1E4B-182C-D77F-6613273E6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39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E4C6916-8909-E051-D809-EC2B378BF5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270214-155A-DB87-A3F4-047B27D71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09177"/>
          </a:xfrm>
        </p:spPr>
        <p:txBody>
          <a:bodyPr>
            <a:normAutofit/>
          </a:bodyPr>
          <a:lstStyle>
            <a:lvl1pPr>
              <a:defRPr sz="4000" b="1">
                <a:effectLst>
                  <a:glow rad="76200">
                    <a:schemeClr val="bg1"/>
                  </a:glow>
                </a:effectLst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6D625-898F-E793-797F-9D1ECC6E9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8" y="1726969"/>
            <a:ext cx="11647415" cy="4886222"/>
          </a:xfrm>
        </p:spPr>
        <p:txBody>
          <a:bodyPr/>
          <a:lstStyle>
            <a:lvl1pPr>
              <a:defRPr b="1">
                <a:effectLst>
                  <a:glow rad="76200">
                    <a:schemeClr val="bg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effectLst>
                  <a:glow rad="76200">
                    <a:schemeClr val="bg1"/>
                  </a:glow>
                </a:effectLst>
              </a:defRPr>
            </a:lvl2pPr>
            <a:lvl3pPr marL="914400" indent="-228600">
              <a:defRPr b="1">
                <a:effectLst>
                  <a:glow rad="76200">
                    <a:schemeClr val="bg1"/>
                  </a:glow>
                </a:effectLst>
              </a:defRPr>
            </a:lvl3pPr>
            <a:lvl4pPr>
              <a:defRPr b="1">
                <a:effectLst>
                  <a:glow rad="76200">
                    <a:schemeClr val="bg1"/>
                  </a:glow>
                </a:effectLst>
              </a:defRPr>
            </a:lvl4pPr>
            <a:lvl5pPr>
              <a:defRPr b="1">
                <a:effectLst>
                  <a:glow rad="762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290955-F2C3-F138-F6EB-EA6611E93E86}"/>
              </a:ext>
            </a:extLst>
          </p:cNvPr>
          <p:cNvSpPr/>
          <p:nvPr userDrawn="1"/>
        </p:nvSpPr>
        <p:spPr>
          <a:xfrm>
            <a:off x="251670" y="1468073"/>
            <a:ext cx="11647415" cy="180670"/>
          </a:xfrm>
          <a:prstGeom prst="rect">
            <a:avLst/>
          </a:prstGeom>
          <a:gradFill flip="none" rotWithShape="1">
            <a:gsLst>
              <a:gs pos="0">
                <a:srgbClr val="35515A"/>
              </a:gs>
              <a:gs pos="52000">
                <a:srgbClr val="6B4B45"/>
              </a:gs>
              <a:gs pos="100000">
                <a:srgbClr val="432323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01CF77F-ECC3-C113-A015-608EEE8E2D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5" b="69665"/>
          <a:stretch/>
        </p:blipFill>
        <p:spPr>
          <a:xfrm>
            <a:off x="75500" y="1342239"/>
            <a:ext cx="12115995" cy="4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6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A16D6-CDC6-B40C-7CCA-5064C2EB7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397D2-BB8D-0CA1-ADA9-C63819288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9CFFF-A02D-76BA-DFF8-D9728748B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6273A-0083-8004-B495-74FE9272D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7A78-F612-AF95-FC9B-FB52F46D5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3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31205-EC8F-215B-A0CF-4DDECEF69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A6E23-0571-DCAC-0E59-05EBAB09D7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32C71-64FE-7982-BD47-4BFC00546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75275-6F41-3851-6F39-8F330F0B5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2C6A0-4B96-BDE2-DBAC-A5EA7EE4B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57D10-E618-0C5F-834C-BE5B9FE25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1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A04A2-FFE8-EF5B-9406-D6A99ED2C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DB578-23CF-BE21-3F2D-E66BF59B0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F24149-9487-1B66-8D7B-6ACBEA31D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712485-38E7-446B-1E93-63E68DD6EC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E4DDB0-0FF0-FEC1-976C-237608E2DC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B4F93-6A88-74F6-39BB-7C9707A59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64FC88-7AF9-5967-3729-3143FFEF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723605-7D11-65DC-DC8E-B1BBC16F1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8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30B2A-17B1-9286-54B7-ED9113304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5D5B55-30B4-AAE2-1A36-337D0F028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2C96F6-BA59-9835-AF84-74C0AFD83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235D79-E918-30D2-73F8-1F9C4753F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6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1B6593-D891-2EAB-1475-33D4EDBBD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0330A1-DE55-D547-FAC4-06446479B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BFD8C-CE63-332C-AA02-5D3F57D5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F13A6-2BA3-A41D-39EA-2377D193F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26930-E855-9973-322B-8F0154E0B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10FDA-8BE4-A6A2-2F7F-E754C6F4F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3B4F8-C765-D6A3-E29C-AF1F14194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2C0C76-F7FF-B090-5215-3DEBDAB21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6296C-BBAA-42EB-6058-0FC7DF90F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64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B9225-638D-ED64-9690-8E6FF2878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CCD319-7D0D-DACC-4629-A230E0C7FD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00AC53-39A5-747E-10E7-562C6D3CE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3024D-06A2-2D71-CDBC-D72AD98A9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7B849-A28A-72F7-B527-69F738D8E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EF08B-40FF-B357-D5D8-923A8C41C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5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9E3016-903E-0A36-1B67-58A6CB134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378EB-E183-B27B-9927-B40483382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06CD-4D9C-3E7E-53B7-BEE9B390EB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29CB0-4F9C-4231-8A1F-875EE5DF0461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0C2A7-4056-80EB-2F2B-CCA1F4D29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BE31A-6BD9-5651-D97C-4DD5F477D9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2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02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12X_Paul's 2nd Journey-Base copy.jpg">
            <a:extLst>
              <a:ext uri="{FF2B5EF4-FFF2-40B4-BE49-F238E27FC236}">
                <a16:creationId xmlns:a16="http://schemas.microsoft.com/office/drawing/2014/main" id="{5DA4FD02-6180-215F-BA8B-870F67F8E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03504"/>
            <a:ext cx="9144000" cy="6254496"/>
          </a:xfrm>
          <a:prstGeom prst="rect">
            <a:avLst/>
          </a:prstGeom>
        </p:spPr>
      </p:pic>
      <p:sp>
        <p:nvSpPr>
          <p:cNvPr id="8" name="Freeform 9">
            <a:extLst>
              <a:ext uri="{FF2B5EF4-FFF2-40B4-BE49-F238E27FC236}">
                <a16:creationId xmlns:a16="http://schemas.microsoft.com/office/drawing/2014/main" id="{44317107-0D1E-B954-102D-FFA9C67945DC}"/>
              </a:ext>
            </a:extLst>
          </p:cNvPr>
          <p:cNvSpPr/>
          <p:nvPr/>
        </p:nvSpPr>
        <p:spPr>
          <a:xfrm>
            <a:off x="9950450" y="3282950"/>
            <a:ext cx="246592" cy="2724150"/>
          </a:xfrm>
          <a:custGeom>
            <a:avLst/>
            <a:gdLst>
              <a:gd name="connsiteX0" fmla="*/ 196850 w 246592"/>
              <a:gd name="connsiteY0" fmla="*/ 2724150 h 2724150"/>
              <a:gd name="connsiteX1" fmla="*/ 146050 w 246592"/>
              <a:gd name="connsiteY1" fmla="*/ 2025650 h 2724150"/>
              <a:gd name="connsiteX2" fmla="*/ 234950 w 246592"/>
              <a:gd name="connsiteY2" fmla="*/ 1295400 h 2724150"/>
              <a:gd name="connsiteX3" fmla="*/ 215900 w 246592"/>
              <a:gd name="connsiteY3" fmla="*/ 850900 h 2724150"/>
              <a:gd name="connsiteX4" fmla="*/ 69850 w 246592"/>
              <a:gd name="connsiteY4" fmla="*/ 177800 h 2724150"/>
              <a:gd name="connsiteX5" fmla="*/ 0 w 246592"/>
              <a:gd name="connsiteY5" fmla="*/ 0 h 272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592" h="2724150">
                <a:moveTo>
                  <a:pt x="196850" y="2724150"/>
                </a:moveTo>
                <a:cubicBezTo>
                  <a:pt x="168275" y="2493962"/>
                  <a:pt x="139700" y="2263775"/>
                  <a:pt x="146050" y="2025650"/>
                </a:cubicBezTo>
                <a:cubicBezTo>
                  <a:pt x="152400" y="1787525"/>
                  <a:pt x="223308" y="1491192"/>
                  <a:pt x="234950" y="1295400"/>
                </a:cubicBezTo>
                <a:cubicBezTo>
                  <a:pt x="246592" y="1099608"/>
                  <a:pt x="243417" y="1037167"/>
                  <a:pt x="215900" y="850900"/>
                </a:cubicBezTo>
                <a:cubicBezTo>
                  <a:pt x="188383" y="664633"/>
                  <a:pt x="105833" y="319617"/>
                  <a:pt x="69850" y="177800"/>
                </a:cubicBezTo>
                <a:cubicBezTo>
                  <a:pt x="33867" y="35983"/>
                  <a:pt x="16933" y="17992"/>
                  <a:pt x="0" y="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BC7A17F8-2E40-BF6A-2BF0-008A7BD9C011}"/>
              </a:ext>
            </a:extLst>
          </p:cNvPr>
          <p:cNvSpPr/>
          <p:nvPr/>
        </p:nvSpPr>
        <p:spPr>
          <a:xfrm>
            <a:off x="4965700" y="1725083"/>
            <a:ext cx="4989512" cy="1418167"/>
          </a:xfrm>
          <a:custGeom>
            <a:avLst/>
            <a:gdLst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910167 h 1418167"/>
              <a:gd name="connsiteX5" fmla="*/ 3683000 w 4985808"/>
              <a:gd name="connsiteY5" fmla="*/ 1126067 h 1418167"/>
              <a:gd name="connsiteX6" fmla="*/ 3536950 w 4985808"/>
              <a:gd name="connsiteY6" fmla="*/ 1145117 h 1418167"/>
              <a:gd name="connsiteX7" fmla="*/ 3397250 w 4985808"/>
              <a:gd name="connsiteY7" fmla="*/ 1145117 h 1418167"/>
              <a:gd name="connsiteX8" fmla="*/ 3162300 w 4985808"/>
              <a:gd name="connsiteY8" fmla="*/ 1208617 h 1418167"/>
              <a:gd name="connsiteX9" fmla="*/ 3149600 w 4985808"/>
              <a:gd name="connsiteY9" fmla="*/ 1030817 h 1418167"/>
              <a:gd name="connsiteX10" fmla="*/ 3225800 w 4985808"/>
              <a:gd name="connsiteY10" fmla="*/ 770467 h 1418167"/>
              <a:gd name="connsiteX11" fmla="*/ 2946400 w 4985808"/>
              <a:gd name="connsiteY11" fmla="*/ 427567 h 1418167"/>
              <a:gd name="connsiteX12" fmla="*/ 2260600 w 4985808"/>
              <a:gd name="connsiteY12" fmla="*/ 91017 h 1418167"/>
              <a:gd name="connsiteX13" fmla="*/ 1447800 w 4985808"/>
              <a:gd name="connsiteY13" fmla="*/ 2117 h 1418167"/>
              <a:gd name="connsiteX14" fmla="*/ 711200 w 4985808"/>
              <a:gd name="connsiteY14" fmla="*/ 78317 h 1418167"/>
              <a:gd name="connsiteX15" fmla="*/ 146050 w 4985808"/>
              <a:gd name="connsiteY15" fmla="*/ 211667 h 1418167"/>
              <a:gd name="connsiteX16" fmla="*/ 0 w 4985808"/>
              <a:gd name="connsiteY16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910167 h 1418167"/>
              <a:gd name="connsiteX5" fmla="*/ 3683000 w 4985808"/>
              <a:gd name="connsiteY5" fmla="*/ 1126067 h 1418167"/>
              <a:gd name="connsiteX6" fmla="*/ 3536950 w 4985808"/>
              <a:gd name="connsiteY6" fmla="*/ 1145117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910167 h 1418167"/>
              <a:gd name="connsiteX5" fmla="*/ 3683000 w 4985808"/>
              <a:gd name="connsiteY5" fmla="*/ 1126067 h 1418167"/>
              <a:gd name="connsiteX6" fmla="*/ 3409950 w 4985808"/>
              <a:gd name="connsiteY6" fmla="*/ 1145117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910167 h 1418167"/>
              <a:gd name="connsiteX5" fmla="*/ 3683000 w 4985808"/>
              <a:gd name="connsiteY5" fmla="*/ 1126067 h 1418167"/>
              <a:gd name="connsiteX6" fmla="*/ 3409950 w 4985808"/>
              <a:gd name="connsiteY6" fmla="*/ 989542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910167 h 1418167"/>
              <a:gd name="connsiteX5" fmla="*/ 3683000 w 4985808"/>
              <a:gd name="connsiteY5" fmla="*/ 1126067 h 1418167"/>
              <a:gd name="connsiteX6" fmla="*/ 3409950 w 4985808"/>
              <a:gd name="connsiteY6" fmla="*/ 1151467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910167 h 1418167"/>
              <a:gd name="connsiteX5" fmla="*/ 3619500 w 4985808"/>
              <a:gd name="connsiteY5" fmla="*/ 1126067 h 1418167"/>
              <a:gd name="connsiteX6" fmla="*/ 3409950 w 4985808"/>
              <a:gd name="connsiteY6" fmla="*/ 1151467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910167 h 1418167"/>
              <a:gd name="connsiteX5" fmla="*/ 3619500 w 4985808"/>
              <a:gd name="connsiteY5" fmla="*/ 1234017 h 1418167"/>
              <a:gd name="connsiteX6" fmla="*/ 3409950 w 4985808"/>
              <a:gd name="connsiteY6" fmla="*/ 1151467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910167 h 1418167"/>
              <a:gd name="connsiteX5" fmla="*/ 3619500 w 4985808"/>
              <a:gd name="connsiteY5" fmla="*/ 1132417 h 1418167"/>
              <a:gd name="connsiteX6" fmla="*/ 3409950 w 4985808"/>
              <a:gd name="connsiteY6" fmla="*/ 1151467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840317 h 1418167"/>
              <a:gd name="connsiteX5" fmla="*/ 3619500 w 4985808"/>
              <a:gd name="connsiteY5" fmla="*/ 1132417 h 1418167"/>
              <a:gd name="connsiteX6" fmla="*/ 3409950 w 4985808"/>
              <a:gd name="connsiteY6" fmla="*/ 1151467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68775 w 4985808"/>
              <a:gd name="connsiteY4" fmla="*/ 900642 h 1418167"/>
              <a:gd name="connsiteX5" fmla="*/ 3619500 w 4985808"/>
              <a:gd name="connsiteY5" fmla="*/ 1132417 h 1418167"/>
              <a:gd name="connsiteX6" fmla="*/ 3409950 w 4985808"/>
              <a:gd name="connsiteY6" fmla="*/ 1151467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1575"/>
              <a:gd name="connsiteY0" fmla="*/ 1418167 h 1418167"/>
              <a:gd name="connsiteX1" fmla="*/ 4972050 w 4981575"/>
              <a:gd name="connsiteY1" fmla="*/ 1049867 h 1418167"/>
              <a:gd name="connsiteX2" fmla="*/ 4914900 w 4981575"/>
              <a:gd name="connsiteY2" fmla="*/ 833967 h 1418167"/>
              <a:gd name="connsiteX3" fmla="*/ 4572000 w 4981575"/>
              <a:gd name="connsiteY3" fmla="*/ 821267 h 1418167"/>
              <a:gd name="connsiteX4" fmla="*/ 4168775 w 4981575"/>
              <a:gd name="connsiteY4" fmla="*/ 900642 h 1418167"/>
              <a:gd name="connsiteX5" fmla="*/ 3619500 w 4981575"/>
              <a:gd name="connsiteY5" fmla="*/ 1132417 h 1418167"/>
              <a:gd name="connsiteX6" fmla="*/ 3409950 w 4981575"/>
              <a:gd name="connsiteY6" fmla="*/ 1151467 h 1418167"/>
              <a:gd name="connsiteX7" fmla="*/ 3162300 w 4981575"/>
              <a:gd name="connsiteY7" fmla="*/ 1208617 h 1418167"/>
              <a:gd name="connsiteX8" fmla="*/ 3149600 w 4981575"/>
              <a:gd name="connsiteY8" fmla="*/ 1030817 h 1418167"/>
              <a:gd name="connsiteX9" fmla="*/ 3225800 w 4981575"/>
              <a:gd name="connsiteY9" fmla="*/ 770467 h 1418167"/>
              <a:gd name="connsiteX10" fmla="*/ 2946400 w 4981575"/>
              <a:gd name="connsiteY10" fmla="*/ 427567 h 1418167"/>
              <a:gd name="connsiteX11" fmla="*/ 2260600 w 4981575"/>
              <a:gd name="connsiteY11" fmla="*/ 91017 h 1418167"/>
              <a:gd name="connsiteX12" fmla="*/ 1447800 w 4981575"/>
              <a:gd name="connsiteY12" fmla="*/ 2117 h 1418167"/>
              <a:gd name="connsiteX13" fmla="*/ 711200 w 4981575"/>
              <a:gd name="connsiteY13" fmla="*/ 78317 h 1418167"/>
              <a:gd name="connsiteX14" fmla="*/ 146050 w 4981575"/>
              <a:gd name="connsiteY14" fmla="*/ 211667 h 1418167"/>
              <a:gd name="connsiteX15" fmla="*/ 0 w 4981575"/>
              <a:gd name="connsiteY15" fmla="*/ 275167 h 1418167"/>
              <a:gd name="connsiteX0" fmla="*/ 4959350 w 4989512"/>
              <a:gd name="connsiteY0" fmla="*/ 1418167 h 1418167"/>
              <a:gd name="connsiteX1" fmla="*/ 4972050 w 4989512"/>
              <a:gd name="connsiteY1" fmla="*/ 1049867 h 1418167"/>
              <a:gd name="connsiteX2" fmla="*/ 4854575 w 4989512"/>
              <a:gd name="connsiteY2" fmla="*/ 881592 h 1418167"/>
              <a:gd name="connsiteX3" fmla="*/ 4572000 w 4989512"/>
              <a:gd name="connsiteY3" fmla="*/ 821267 h 1418167"/>
              <a:gd name="connsiteX4" fmla="*/ 4168775 w 4989512"/>
              <a:gd name="connsiteY4" fmla="*/ 900642 h 1418167"/>
              <a:gd name="connsiteX5" fmla="*/ 3619500 w 4989512"/>
              <a:gd name="connsiteY5" fmla="*/ 1132417 h 1418167"/>
              <a:gd name="connsiteX6" fmla="*/ 3409950 w 4989512"/>
              <a:gd name="connsiteY6" fmla="*/ 1151467 h 1418167"/>
              <a:gd name="connsiteX7" fmla="*/ 3162300 w 4989512"/>
              <a:gd name="connsiteY7" fmla="*/ 1208617 h 1418167"/>
              <a:gd name="connsiteX8" fmla="*/ 3149600 w 4989512"/>
              <a:gd name="connsiteY8" fmla="*/ 1030817 h 1418167"/>
              <a:gd name="connsiteX9" fmla="*/ 3225800 w 4989512"/>
              <a:gd name="connsiteY9" fmla="*/ 770467 h 1418167"/>
              <a:gd name="connsiteX10" fmla="*/ 2946400 w 4989512"/>
              <a:gd name="connsiteY10" fmla="*/ 427567 h 1418167"/>
              <a:gd name="connsiteX11" fmla="*/ 2260600 w 4989512"/>
              <a:gd name="connsiteY11" fmla="*/ 91017 h 1418167"/>
              <a:gd name="connsiteX12" fmla="*/ 1447800 w 4989512"/>
              <a:gd name="connsiteY12" fmla="*/ 2117 h 1418167"/>
              <a:gd name="connsiteX13" fmla="*/ 711200 w 4989512"/>
              <a:gd name="connsiteY13" fmla="*/ 78317 h 1418167"/>
              <a:gd name="connsiteX14" fmla="*/ 146050 w 4989512"/>
              <a:gd name="connsiteY14" fmla="*/ 211667 h 1418167"/>
              <a:gd name="connsiteX15" fmla="*/ 0 w 4989512"/>
              <a:gd name="connsiteY15" fmla="*/ 275167 h 1418167"/>
              <a:gd name="connsiteX0" fmla="*/ 4959350 w 4989512"/>
              <a:gd name="connsiteY0" fmla="*/ 1418167 h 1418167"/>
              <a:gd name="connsiteX1" fmla="*/ 4972050 w 4989512"/>
              <a:gd name="connsiteY1" fmla="*/ 1049867 h 1418167"/>
              <a:gd name="connsiteX2" fmla="*/ 4854575 w 4989512"/>
              <a:gd name="connsiteY2" fmla="*/ 881592 h 1418167"/>
              <a:gd name="connsiteX3" fmla="*/ 4572000 w 4989512"/>
              <a:gd name="connsiteY3" fmla="*/ 821267 h 1418167"/>
              <a:gd name="connsiteX4" fmla="*/ 4168775 w 4989512"/>
              <a:gd name="connsiteY4" fmla="*/ 900642 h 1418167"/>
              <a:gd name="connsiteX5" fmla="*/ 3619500 w 4989512"/>
              <a:gd name="connsiteY5" fmla="*/ 1132417 h 1418167"/>
              <a:gd name="connsiteX6" fmla="*/ 3409950 w 4989512"/>
              <a:gd name="connsiteY6" fmla="*/ 1151467 h 1418167"/>
              <a:gd name="connsiteX7" fmla="*/ 3162300 w 4989512"/>
              <a:gd name="connsiteY7" fmla="*/ 1208617 h 1418167"/>
              <a:gd name="connsiteX8" fmla="*/ 3025775 w 4989512"/>
              <a:gd name="connsiteY8" fmla="*/ 1030817 h 1418167"/>
              <a:gd name="connsiteX9" fmla="*/ 3225800 w 4989512"/>
              <a:gd name="connsiteY9" fmla="*/ 770467 h 1418167"/>
              <a:gd name="connsiteX10" fmla="*/ 2946400 w 4989512"/>
              <a:gd name="connsiteY10" fmla="*/ 427567 h 1418167"/>
              <a:gd name="connsiteX11" fmla="*/ 2260600 w 4989512"/>
              <a:gd name="connsiteY11" fmla="*/ 91017 h 1418167"/>
              <a:gd name="connsiteX12" fmla="*/ 1447800 w 4989512"/>
              <a:gd name="connsiteY12" fmla="*/ 2117 h 1418167"/>
              <a:gd name="connsiteX13" fmla="*/ 711200 w 4989512"/>
              <a:gd name="connsiteY13" fmla="*/ 78317 h 1418167"/>
              <a:gd name="connsiteX14" fmla="*/ 146050 w 4989512"/>
              <a:gd name="connsiteY14" fmla="*/ 211667 h 1418167"/>
              <a:gd name="connsiteX15" fmla="*/ 0 w 4989512"/>
              <a:gd name="connsiteY15" fmla="*/ 275167 h 1418167"/>
              <a:gd name="connsiteX0" fmla="*/ 4959350 w 4989512"/>
              <a:gd name="connsiteY0" fmla="*/ 1418167 h 1418167"/>
              <a:gd name="connsiteX1" fmla="*/ 4972050 w 4989512"/>
              <a:gd name="connsiteY1" fmla="*/ 1049867 h 1418167"/>
              <a:gd name="connsiteX2" fmla="*/ 4854575 w 4989512"/>
              <a:gd name="connsiteY2" fmla="*/ 881592 h 1418167"/>
              <a:gd name="connsiteX3" fmla="*/ 4572000 w 4989512"/>
              <a:gd name="connsiteY3" fmla="*/ 821267 h 1418167"/>
              <a:gd name="connsiteX4" fmla="*/ 4168775 w 4989512"/>
              <a:gd name="connsiteY4" fmla="*/ 900642 h 1418167"/>
              <a:gd name="connsiteX5" fmla="*/ 3619500 w 4989512"/>
              <a:gd name="connsiteY5" fmla="*/ 1132417 h 1418167"/>
              <a:gd name="connsiteX6" fmla="*/ 3409950 w 4989512"/>
              <a:gd name="connsiteY6" fmla="*/ 1151467 h 1418167"/>
              <a:gd name="connsiteX7" fmla="*/ 3162300 w 4989512"/>
              <a:gd name="connsiteY7" fmla="*/ 1208617 h 1418167"/>
              <a:gd name="connsiteX8" fmla="*/ 3165475 w 4989512"/>
              <a:gd name="connsiteY8" fmla="*/ 1030817 h 1418167"/>
              <a:gd name="connsiteX9" fmla="*/ 3225800 w 4989512"/>
              <a:gd name="connsiteY9" fmla="*/ 770467 h 1418167"/>
              <a:gd name="connsiteX10" fmla="*/ 2946400 w 4989512"/>
              <a:gd name="connsiteY10" fmla="*/ 427567 h 1418167"/>
              <a:gd name="connsiteX11" fmla="*/ 2260600 w 4989512"/>
              <a:gd name="connsiteY11" fmla="*/ 91017 h 1418167"/>
              <a:gd name="connsiteX12" fmla="*/ 1447800 w 4989512"/>
              <a:gd name="connsiteY12" fmla="*/ 2117 h 1418167"/>
              <a:gd name="connsiteX13" fmla="*/ 711200 w 4989512"/>
              <a:gd name="connsiteY13" fmla="*/ 78317 h 1418167"/>
              <a:gd name="connsiteX14" fmla="*/ 146050 w 4989512"/>
              <a:gd name="connsiteY14" fmla="*/ 211667 h 1418167"/>
              <a:gd name="connsiteX15" fmla="*/ 0 w 4989512"/>
              <a:gd name="connsiteY15" fmla="*/ 275167 h 1418167"/>
              <a:gd name="connsiteX0" fmla="*/ 4959350 w 4989512"/>
              <a:gd name="connsiteY0" fmla="*/ 1418167 h 1418167"/>
              <a:gd name="connsiteX1" fmla="*/ 4972050 w 4989512"/>
              <a:gd name="connsiteY1" fmla="*/ 1049867 h 1418167"/>
              <a:gd name="connsiteX2" fmla="*/ 4854575 w 4989512"/>
              <a:gd name="connsiteY2" fmla="*/ 881592 h 1418167"/>
              <a:gd name="connsiteX3" fmla="*/ 4572000 w 4989512"/>
              <a:gd name="connsiteY3" fmla="*/ 821267 h 1418167"/>
              <a:gd name="connsiteX4" fmla="*/ 4168775 w 4989512"/>
              <a:gd name="connsiteY4" fmla="*/ 900642 h 1418167"/>
              <a:gd name="connsiteX5" fmla="*/ 3619500 w 4989512"/>
              <a:gd name="connsiteY5" fmla="*/ 1132417 h 1418167"/>
              <a:gd name="connsiteX6" fmla="*/ 3409950 w 4989512"/>
              <a:gd name="connsiteY6" fmla="*/ 1151467 h 1418167"/>
              <a:gd name="connsiteX7" fmla="*/ 3162300 w 4989512"/>
              <a:gd name="connsiteY7" fmla="*/ 1208617 h 1418167"/>
              <a:gd name="connsiteX8" fmla="*/ 3165475 w 4989512"/>
              <a:gd name="connsiteY8" fmla="*/ 1030817 h 1418167"/>
              <a:gd name="connsiteX9" fmla="*/ 3308350 w 4989512"/>
              <a:gd name="connsiteY9" fmla="*/ 770467 h 1418167"/>
              <a:gd name="connsiteX10" fmla="*/ 2946400 w 4989512"/>
              <a:gd name="connsiteY10" fmla="*/ 427567 h 1418167"/>
              <a:gd name="connsiteX11" fmla="*/ 2260600 w 4989512"/>
              <a:gd name="connsiteY11" fmla="*/ 91017 h 1418167"/>
              <a:gd name="connsiteX12" fmla="*/ 1447800 w 4989512"/>
              <a:gd name="connsiteY12" fmla="*/ 2117 h 1418167"/>
              <a:gd name="connsiteX13" fmla="*/ 711200 w 4989512"/>
              <a:gd name="connsiteY13" fmla="*/ 78317 h 1418167"/>
              <a:gd name="connsiteX14" fmla="*/ 146050 w 4989512"/>
              <a:gd name="connsiteY14" fmla="*/ 211667 h 1418167"/>
              <a:gd name="connsiteX15" fmla="*/ 0 w 4989512"/>
              <a:gd name="connsiteY15" fmla="*/ 275167 h 1418167"/>
              <a:gd name="connsiteX0" fmla="*/ 4959350 w 4989512"/>
              <a:gd name="connsiteY0" fmla="*/ 1418167 h 1418167"/>
              <a:gd name="connsiteX1" fmla="*/ 4972050 w 4989512"/>
              <a:gd name="connsiteY1" fmla="*/ 1049867 h 1418167"/>
              <a:gd name="connsiteX2" fmla="*/ 4854575 w 4989512"/>
              <a:gd name="connsiteY2" fmla="*/ 881592 h 1418167"/>
              <a:gd name="connsiteX3" fmla="*/ 4572000 w 4989512"/>
              <a:gd name="connsiteY3" fmla="*/ 821267 h 1418167"/>
              <a:gd name="connsiteX4" fmla="*/ 4168775 w 4989512"/>
              <a:gd name="connsiteY4" fmla="*/ 900642 h 1418167"/>
              <a:gd name="connsiteX5" fmla="*/ 3619500 w 4989512"/>
              <a:gd name="connsiteY5" fmla="*/ 1132417 h 1418167"/>
              <a:gd name="connsiteX6" fmla="*/ 3409950 w 4989512"/>
              <a:gd name="connsiteY6" fmla="*/ 1151467 h 1418167"/>
              <a:gd name="connsiteX7" fmla="*/ 3162300 w 4989512"/>
              <a:gd name="connsiteY7" fmla="*/ 1208617 h 1418167"/>
              <a:gd name="connsiteX8" fmla="*/ 3165475 w 4989512"/>
              <a:gd name="connsiteY8" fmla="*/ 1030817 h 1418167"/>
              <a:gd name="connsiteX9" fmla="*/ 3308350 w 4989512"/>
              <a:gd name="connsiteY9" fmla="*/ 770467 h 1418167"/>
              <a:gd name="connsiteX10" fmla="*/ 2946400 w 4989512"/>
              <a:gd name="connsiteY10" fmla="*/ 427567 h 1418167"/>
              <a:gd name="connsiteX11" fmla="*/ 2260600 w 4989512"/>
              <a:gd name="connsiteY11" fmla="*/ 91017 h 1418167"/>
              <a:gd name="connsiteX12" fmla="*/ 1447800 w 4989512"/>
              <a:gd name="connsiteY12" fmla="*/ 2117 h 1418167"/>
              <a:gd name="connsiteX13" fmla="*/ 711200 w 4989512"/>
              <a:gd name="connsiteY13" fmla="*/ 78317 h 1418167"/>
              <a:gd name="connsiteX14" fmla="*/ 146050 w 4989512"/>
              <a:gd name="connsiteY14" fmla="*/ 211667 h 1418167"/>
              <a:gd name="connsiteX15" fmla="*/ 0 w 4989512"/>
              <a:gd name="connsiteY15" fmla="*/ 275167 h 1418167"/>
              <a:gd name="connsiteX0" fmla="*/ 4959350 w 4989512"/>
              <a:gd name="connsiteY0" fmla="*/ 1418167 h 1418167"/>
              <a:gd name="connsiteX1" fmla="*/ 4972050 w 4989512"/>
              <a:gd name="connsiteY1" fmla="*/ 1049867 h 1418167"/>
              <a:gd name="connsiteX2" fmla="*/ 4854575 w 4989512"/>
              <a:gd name="connsiteY2" fmla="*/ 881592 h 1418167"/>
              <a:gd name="connsiteX3" fmla="*/ 4572000 w 4989512"/>
              <a:gd name="connsiteY3" fmla="*/ 821267 h 1418167"/>
              <a:gd name="connsiteX4" fmla="*/ 4168775 w 4989512"/>
              <a:gd name="connsiteY4" fmla="*/ 900642 h 1418167"/>
              <a:gd name="connsiteX5" fmla="*/ 3619500 w 4989512"/>
              <a:gd name="connsiteY5" fmla="*/ 1132417 h 1418167"/>
              <a:gd name="connsiteX6" fmla="*/ 3409950 w 4989512"/>
              <a:gd name="connsiteY6" fmla="*/ 1151467 h 1418167"/>
              <a:gd name="connsiteX7" fmla="*/ 3162300 w 4989512"/>
              <a:gd name="connsiteY7" fmla="*/ 1208617 h 1418167"/>
              <a:gd name="connsiteX8" fmla="*/ 3165475 w 4989512"/>
              <a:gd name="connsiteY8" fmla="*/ 1030817 h 1418167"/>
              <a:gd name="connsiteX9" fmla="*/ 3213100 w 4989512"/>
              <a:gd name="connsiteY9" fmla="*/ 770467 h 1418167"/>
              <a:gd name="connsiteX10" fmla="*/ 2946400 w 4989512"/>
              <a:gd name="connsiteY10" fmla="*/ 427567 h 1418167"/>
              <a:gd name="connsiteX11" fmla="*/ 2260600 w 4989512"/>
              <a:gd name="connsiteY11" fmla="*/ 91017 h 1418167"/>
              <a:gd name="connsiteX12" fmla="*/ 1447800 w 4989512"/>
              <a:gd name="connsiteY12" fmla="*/ 2117 h 1418167"/>
              <a:gd name="connsiteX13" fmla="*/ 711200 w 4989512"/>
              <a:gd name="connsiteY13" fmla="*/ 78317 h 1418167"/>
              <a:gd name="connsiteX14" fmla="*/ 146050 w 4989512"/>
              <a:gd name="connsiteY14" fmla="*/ 211667 h 1418167"/>
              <a:gd name="connsiteX15" fmla="*/ 0 w 4989512"/>
              <a:gd name="connsiteY15" fmla="*/ 275167 h 1418167"/>
              <a:gd name="connsiteX0" fmla="*/ 4959350 w 4989512"/>
              <a:gd name="connsiteY0" fmla="*/ 1418167 h 1418167"/>
              <a:gd name="connsiteX1" fmla="*/ 4972050 w 4989512"/>
              <a:gd name="connsiteY1" fmla="*/ 1049867 h 1418167"/>
              <a:gd name="connsiteX2" fmla="*/ 4854575 w 4989512"/>
              <a:gd name="connsiteY2" fmla="*/ 881592 h 1418167"/>
              <a:gd name="connsiteX3" fmla="*/ 4572000 w 4989512"/>
              <a:gd name="connsiteY3" fmla="*/ 821267 h 1418167"/>
              <a:gd name="connsiteX4" fmla="*/ 4168775 w 4989512"/>
              <a:gd name="connsiteY4" fmla="*/ 900642 h 1418167"/>
              <a:gd name="connsiteX5" fmla="*/ 3619500 w 4989512"/>
              <a:gd name="connsiteY5" fmla="*/ 1132417 h 1418167"/>
              <a:gd name="connsiteX6" fmla="*/ 3409950 w 4989512"/>
              <a:gd name="connsiteY6" fmla="*/ 1151467 h 1418167"/>
              <a:gd name="connsiteX7" fmla="*/ 3162300 w 4989512"/>
              <a:gd name="connsiteY7" fmla="*/ 1208617 h 1418167"/>
              <a:gd name="connsiteX8" fmla="*/ 3165475 w 4989512"/>
              <a:gd name="connsiteY8" fmla="*/ 1030817 h 1418167"/>
              <a:gd name="connsiteX9" fmla="*/ 3213100 w 4989512"/>
              <a:gd name="connsiteY9" fmla="*/ 770467 h 1418167"/>
              <a:gd name="connsiteX10" fmla="*/ 2946400 w 4989512"/>
              <a:gd name="connsiteY10" fmla="*/ 427567 h 1418167"/>
              <a:gd name="connsiteX11" fmla="*/ 2260600 w 4989512"/>
              <a:gd name="connsiteY11" fmla="*/ 91017 h 1418167"/>
              <a:gd name="connsiteX12" fmla="*/ 1447800 w 4989512"/>
              <a:gd name="connsiteY12" fmla="*/ 2117 h 1418167"/>
              <a:gd name="connsiteX13" fmla="*/ 711200 w 4989512"/>
              <a:gd name="connsiteY13" fmla="*/ 78317 h 1418167"/>
              <a:gd name="connsiteX14" fmla="*/ 146050 w 4989512"/>
              <a:gd name="connsiteY14" fmla="*/ 211667 h 1418167"/>
              <a:gd name="connsiteX15" fmla="*/ 0 w 4989512"/>
              <a:gd name="connsiteY15" fmla="*/ 275167 h 141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89512" h="1418167">
                <a:moveTo>
                  <a:pt x="4959350" y="1418167"/>
                </a:moveTo>
                <a:cubicBezTo>
                  <a:pt x="4972579" y="1278996"/>
                  <a:pt x="4989512" y="1139296"/>
                  <a:pt x="4972050" y="1049867"/>
                </a:cubicBezTo>
                <a:cubicBezTo>
                  <a:pt x="4954588" y="960438"/>
                  <a:pt x="4921250" y="919692"/>
                  <a:pt x="4854575" y="881592"/>
                </a:cubicBezTo>
                <a:cubicBezTo>
                  <a:pt x="4787900" y="843492"/>
                  <a:pt x="4686300" y="818092"/>
                  <a:pt x="4572000" y="821267"/>
                </a:cubicBezTo>
                <a:cubicBezTo>
                  <a:pt x="4457700" y="824442"/>
                  <a:pt x="4327525" y="848784"/>
                  <a:pt x="4168775" y="900642"/>
                </a:cubicBezTo>
                <a:cubicBezTo>
                  <a:pt x="4010025" y="952500"/>
                  <a:pt x="3745971" y="1090613"/>
                  <a:pt x="3619500" y="1132417"/>
                </a:cubicBezTo>
                <a:cubicBezTo>
                  <a:pt x="3493029" y="1174221"/>
                  <a:pt x="3486150" y="1138767"/>
                  <a:pt x="3409950" y="1151467"/>
                </a:cubicBezTo>
                <a:cubicBezTo>
                  <a:pt x="3333750" y="1164167"/>
                  <a:pt x="3203046" y="1228725"/>
                  <a:pt x="3162300" y="1208617"/>
                </a:cubicBezTo>
                <a:cubicBezTo>
                  <a:pt x="3121554" y="1188509"/>
                  <a:pt x="3128433" y="1103842"/>
                  <a:pt x="3165475" y="1030817"/>
                </a:cubicBezTo>
                <a:cubicBezTo>
                  <a:pt x="3202517" y="957792"/>
                  <a:pt x="3224212" y="880534"/>
                  <a:pt x="3213100" y="770467"/>
                </a:cubicBezTo>
                <a:cubicBezTo>
                  <a:pt x="3201988" y="660400"/>
                  <a:pt x="3105150" y="540809"/>
                  <a:pt x="2946400" y="427567"/>
                </a:cubicBezTo>
                <a:cubicBezTo>
                  <a:pt x="2787650" y="314325"/>
                  <a:pt x="2510367" y="161925"/>
                  <a:pt x="2260600" y="91017"/>
                </a:cubicBezTo>
                <a:cubicBezTo>
                  <a:pt x="2010833" y="20109"/>
                  <a:pt x="1706033" y="4234"/>
                  <a:pt x="1447800" y="2117"/>
                </a:cubicBezTo>
                <a:cubicBezTo>
                  <a:pt x="1189567" y="0"/>
                  <a:pt x="928158" y="43392"/>
                  <a:pt x="711200" y="78317"/>
                </a:cubicBezTo>
                <a:cubicBezTo>
                  <a:pt x="494242" y="113242"/>
                  <a:pt x="264583" y="178859"/>
                  <a:pt x="146050" y="211667"/>
                </a:cubicBezTo>
                <a:cubicBezTo>
                  <a:pt x="27517" y="244475"/>
                  <a:pt x="0" y="275167"/>
                  <a:pt x="0" y="275167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2718105E-CC66-93F8-DEBA-809258A6D2F0}"/>
              </a:ext>
            </a:extLst>
          </p:cNvPr>
          <p:cNvSpPr/>
          <p:nvPr/>
        </p:nvSpPr>
        <p:spPr>
          <a:xfrm>
            <a:off x="4121150" y="1416050"/>
            <a:ext cx="771525" cy="571500"/>
          </a:xfrm>
          <a:custGeom>
            <a:avLst/>
            <a:gdLst>
              <a:gd name="connsiteX0" fmla="*/ 771525 w 771525"/>
              <a:gd name="connsiteY0" fmla="*/ 571500 h 571500"/>
              <a:gd name="connsiteX1" fmla="*/ 425450 w 771525"/>
              <a:gd name="connsiteY1" fmla="*/ 231775 h 571500"/>
              <a:gd name="connsiteX2" fmla="*/ 158750 w 771525"/>
              <a:gd name="connsiteY2" fmla="*/ 44450 h 571500"/>
              <a:gd name="connsiteX3" fmla="*/ 0 w 771525"/>
              <a:gd name="connsiteY3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1525" h="571500">
                <a:moveTo>
                  <a:pt x="771525" y="571500"/>
                </a:moveTo>
                <a:cubicBezTo>
                  <a:pt x="649552" y="445558"/>
                  <a:pt x="527579" y="319617"/>
                  <a:pt x="425450" y="231775"/>
                </a:cubicBezTo>
                <a:cubicBezTo>
                  <a:pt x="323321" y="143933"/>
                  <a:pt x="229658" y="83079"/>
                  <a:pt x="158750" y="44450"/>
                </a:cubicBezTo>
                <a:cubicBezTo>
                  <a:pt x="87842" y="5821"/>
                  <a:pt x="0" y="0"/>
                  <a:pt x="0" y="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8DB224EA-EE5B-28EC-3F2E-4206BAA63578}"/>
              </a:ext>
            </a:extLst>
          </p:cNvPr>
          <p:cNvSpPr/>
          <p:nvPr/>
        </p:nvSpPr>
        <p:spPr>
          <a:xfrm>
            <a:off x="3854450" y="1336675"/>
            <a:ext cx="171450" cy="50800"/>
          </a:xfrm>
          <a:custGeom>
            <a:avLst/>
            <a:gdLst>
              <a:gd name="connsiteX0" fmla="*/ 171450 w 171450"/>
              <a:gd name="connsiteY0" fmla="*/ 50800 h 50800"/>
              <a:gd name="connsiteX1" fmla="*/ 79375 w 171450"/>
              <a:gd name="connsiteY1" fmla="*/ 9525 h 50800"/>
              <a:gd name="connsiteX2" fmla="*/ 0 w 171450"/>
              <a:gd name="connsiteY2" fmla="*/ 0 h 50800"/>
              <a:gd name="connsiteX0" fmla="*/ 171450 w 171450"/>
              <a:gd name="connsiteY0" fmla="*/ 50800 h 50800"/>
              <a:gd name="connsiteX1" fmla="*/ 0 w 171450"/>
              <a:gd name="connsiteY1" fmla="*/ 0 h 50800"/>
              <a:gd name="connsiteX0" fmla="*/ 171450 w 171450"/>
              <a:gd name="connsiteY0" fmla="*/ 50800 h 50800"/>
              <a:gd name="connsiteX1" fmla="*/ 0 w 171450"/>
              <a:gd name="connsiteY1" fmla="*/ 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1450" h="50800">
                <a:moveTo>
                  <a:pt x="171450" y="50800"/>
                </a:moveTo>
                <a:cubicBezTo>
                  <a:pt x="114300" y="33867"/>
                  <a:pt x="53975" y="1058"/>
                  <a:pt x="0" y="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6B3CD1EB-1683-109F-682A-56F9095BC597}"/>
              </a:ext>
            </a:extLst>
          </p:cNvPr>
          <p:cNvSpPr/>
          <p:nvPr/>
        </p:nvSpPr>
        <p:spPr>
          <a:xfrm rot="19172613" flipV="1">
            <a:off x="3687871" y="1426564"/>
            <a:ext cx="127314" cy="45719"/>
          </a:xfrm>
          <a:custGeom>
            <a:avLst/>
            <a:gdLst>
              <a:gd name="connsiteX0" fmla="*/ 171450 w 171450"/>
              <a:gd name="connsiteY0" fmla="*/ 50800 h 50800"/>
              <a:gd name="connsiteX1" fmla="*/ 79375 w 171450"/>
              <a:gd name="connsiteY1" fmla="*/ 9525 h 50800"/>
              <a:gd name="connsiteX2" fmla="*/ 0 w 171450"/>
              <a:gd name="connsiteY2" fmla="*/ 0 h 50800"/>
              <a:gd name="connsiteX0" fmla="*/ 171450 w 171450"/>
              <a:gd name="connsiteY0" fmla="*/ 50800 h 50800"/>
              <a:gd name="connsiteX1" fmla="*/ 0 w 171450"/>
              <a:gd name="connsiteY1" fmla="*/ 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1450" h="50800">
                <a:moveTo>
                  <a:pt x="171450" y="5080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95ED7C73-5ACD-16B4-865C-D89ABDCD25B7}"/>
              </a:ext>
            </a:extLst>
          </p:cNvPr>
          <p:cNvSpPr/>
          <p:nvPr/>
        </p:nvSpPr>
        <p:spPr>
          <a:xfrm>
            <a:off x="3575050" y="1587500"/>
            <a:ext cx="98425" cy="203200"/>
          </a:xfrm>
          <a:custGeom>
            <a:avLst/>
            <a:gdLst>
              <a:gd name="connsiteX0" fmla="*/ 98425 w 98425"/>
              <a:gd name="connsiteY0" fmla="*/ 0 h 203200"/>
              <a:gd name="connsiteX1" fmla="*/ 53975 w 98425"/>
              <a:gd name="connsiteY1" fmla="*/ 127000 h 203200"/>
              <a:gd name="connsiteX2" fmla="*/ 0 w 98425"/>
              <a:gd name="connsiteY2" fmla="*/ 20320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425" h="203200">
                <a:moveTo>
                  <a:pt x="98425" y="0"/>
                </a:moveTo>
                <a:cubicBezTo>
                  <a:pt x="84402" y="46566"/>
                  <a:pt x="70379" y="93133"/>
                  <a:pt x="53975" y="127000"/>
                </a:cubicBezTo>
                <a:cubicBezTo>
                  <a:pt x="37571" y="160867"/>
                  <a:pt x="8467" y="190500"/>
                  <a:pt x="0" y="20320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5">
            <a:extLst>
              <a:ext uri="{FF2B5EF4-FFF2-40B4-BE49-F238E27FC236}">
                <a16:creationId xmlns:a16="http://schemas.microsoft.com/office/drawing/2014/main" id="{E8FE623A-B0CA-F90D-6B7C-F69F8607230B}"/>
              </a:ext>
            </a:extLst>
          </p:cNvPr>
          <p:cNvSpPr/>
          <p:nvPr/>
        </p:nvSpPr>
        <p:spPr>
          <a:xfrm>
            <a:off x="3387725" y="1695450"/>
            <a:ext cx="142875" cy="111125"/>
          </a:xfrm>
          <a:custGeom>
            <a:avLst/>
            <a:gdLst>
              <a:gd name="connsiteX0" fmla="*/ 142875 w 142875"/>
              <a:gd name="connsiteY0" fmla="*/ 111125 h 111125"/>
              <a:gd name="connsiteX1" fmla="*/ 66675 w 142875"/>
              <a:gd name="connsiteY1" fmla="*/ 34925 h 111125"/>
              <a:gd name="connsiteX2" fmla="*/ 0 w 142875"/>
              <a:gd name="connsiteY2" fmla="*/ 0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875" h="111125">
                <a:moveTo>
                  <a:pt x="142875" y="111125"/>
                </a:moveTo>
                <a:cubicBezTo>
                  <a:pt x="116681" y="82285"/>
                  <a:pt x="90487" y="53446"/>
                  <a:pt x="66675" y="34925"/>
                </a:cubicBezTo>
                <a:cubicBezTo>
                  <a:pt x="42863" y="16404"/>
                  <a:pt x="10054" y="6350"/>
                  <a:pt x="0" y="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F3BB21CD-C588-8EE9-7388-36A32D8F9489}"/>
              </a:ext>
            </a:extLst>
          </p:cNvPr>
          <p:cNvSpPr/>
          <p:nvPr/>
        </p:nvSpPr>
        <p:spPr>
          <a:xfrm>
            <a:off x="3146425" y="1714500"/>
            <a:ext cx="161925" cy="136525"/>
          </a:xfrm>
          <a:custGeom>
            <a:avLst/>
            <a:gdLst>
              <a:gd name="connsiteX0" fmla="*/ 161925 w 161925"/>
              <a:gd name="connsiteY0" fmla="*/ 0 h 136525"/>
              <a:gd name="connsiteX1" fmla="*/ 63500 w 161925"/>
              <a:gd name="connsiteY1" fmla="*/ 60325 h 136525"/>
              <a:gd name="connsiteX2" fmla="*/ 0 w 161925"/>
              <a:gd name="connsiteY2" fmla="*/ 136525 h 13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925" h="136525">
                <a:moveTo>
                  <a:pt x="161925" y="0"/>
                </a:moveTo>
                <a:cubicBezTo>
                  <a:pt x="126206" y="18785"/>
                  <a:pt x="90488" y="37571"/>
                  <a:pt x="63500" y="60325"/>
                </a:cubicBezTo>
                <a:cubicBezTo>
                  <a:pt x="36513" y="83079"/>
                  <a:pt x="10054" y="124354"/>
                  <a:pt x="0" y="136525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7">
            <a:extLst>
              <a:ext uri="{FF2B5EF4-FFF2-40B4-BE49-F238E27FC236}">
                <a16:creationId xmlns:a16="http://schemas.microsoft.com/office/drawing/2014/main" id="{7E348818-A8CB-5517-5660-8E5F08088244}"/>
              </a:ext>
            </a:extLst>
          </p:cNvPr>
          <p:cNvSpPr/>
          <p:nvPr/>
        </p:nvSpPr>
        <p:spPr>
          <a:xfrm>
            <a:off x="3140075" y="1946275"/>
            <a:ext cx="1198033" cy="1747308"/>
          </a:xfrm>
          <a:custGeom>
            <a:avLst/>
            <a:gdLst>
              <a:gd name="connsiteX0" fmla="*/ 0 w 1198033"/>
              <a:gd name="connsiteY0" fmla="*/ 0 h 1721908"/>
              <a:gd name="connsiteX1" fmla="*/ 165100 w 1198033"/>
              <a:gd name="connsiteY1" fmla="*/ 174625 h 1721908"/>
              <a:gd name="connsiteX2" fmla="*/ 565150 w 1198033"/>
              <a:gd name="connsiteY2" fmla="*/ 552450 h 1721908"/>
              <a:gd name="connsiteX3" fmla="*/ 958850 w 1198033"/>
              <a:gd name="connsiteY3" fmla="*/ 942975 h 1721908"/>
              <a:gd name="connsiteX4" fmla="*/ 1158875 w 1198033"/>
              <a:gd name="connsiteY4" fmla="*/ 1231900 h 1721908"/>
              <a:gd name="connsiteX5" fmla="*/ 1177925 w 1198033"/>
              <a:gd name="connsiteY5" fmla="*/ 1527175 h 1721908"/>
              <a:gd name="connsiteX6" fmla="*/ 1038225 w 1198033"/>
              <a:gd name="connsiteY6" fmla="*/ 1701800 h 1721908"/>
              <a:gd name="connsiteX7" fmla="*/ 825500 w 1198033"/>
              <a:gd name="connsiteY7" fmla="*/ 1647825 h 1721908"/>
              <a:gd name="connsiteX8" fmla="*/ 781050 w 1198033"/>
              <a:gd name="connsiteY8" fmla="*/ 1438275 h 1721908"/>
              <a:gd name="connsiteX0" fmla="*/ 0 w 1198033"/>
              <a:gd name="connsiteY0" fmla="*/ 0 h 1747308"/>
              <a:gd name="connsiteX1" fmla="*/ 165100 w 1198033"/>
              <a:gd name="connsiteY1" fmla="*/ 174625 h 1747308"/>
              <a:gd name="connsiteX2" fmla="*/ 565150 w 1198033"/>
              <a:gd name="connsiteY2" fmla="*/ 552450 h 1747308"/>
              <a:gd name="connsiteX3" fmla="*/ 958850 w 1198033"/>
              <a:gd name="connsiteY3" fmla="*/ 942975 h 1747308"/>
              <a:gd name="connsiteX4" fmla="*/ 1158875 w 1198033"/>
              <a:gd name="connsiteY4" fmla="*/ 1231900 h 1747308"/>
              <a:gd name="connsiteX5" fmla="*/ 1177925 w 1198033"/>
              <a:gd name="connsiteY5" fmla="*/ 1527175 h 1747308"/>
              <a:gd name="connsiteX6" fmla="*/ 1038225 w 1198033"/>
              <a:gd name="connsiteY6" fmla="*/ 1701800 h 1747308"/>
              <a:gd name="connsiteX7" fmla="*/ 825500 w 1198033"/>
              <a:gd name="connsiteY7" fmla="*/ 1647825 h 1747308"/>
              <a:gd name="connsiteX8" fmla="*/ 781050 w 1198033"/>
              <a:gd name="connsiteY8" fmla="*/ 1438275 h 1747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033" h="1747308">
                <a:moveTo>
                  <a:pt x="0" y="0"/>
                </a:moveTo>
                <a:cubicBezTo>
                  <a:pt x="35454" y="41275"/>
                  <a:pt x="70908" y="82550"/>
                  <a:pt x="165100" y="174625"/>
                </a:cubicBezTo>
                <a:cubicBezTo>
                  <a:pt x="259292" y="266700"/>
                  <a:pt x="432858" y="424392"/>
                  <a:pt x="565150" y="552450"/>
                </a:cubicBezTo>
                <a:cubicBezTo>
                  <a:pt x="697442" y="680508"/>
                  <a:pt x="859896" y="829733"/>
                  <a:pt x="958850" y="942975"/>
                </a:cubicBezTo>
                <a:cubicBezTo>
                  <a:pt x="1057804" y="1056217"/>
                  <a:pt x="1122363" y="1134533"/>
                  <a:pt x="1158875" y="1231900"/>
                </a:cubicBezTo>
                <a:cubicBezTo>
                  <a:pt x="1195388" y="1329267"/>
                  <a:pt x="1198033" y="1448858"/>
                  <a:pt x="1177925" y="1527175"/>
                </a:cubicBezTo>
                <a:cubicBezTo>
                  <a:pt x="1157817" y="1605492"/>
                  <a:pt x="1125537" y="1656292"/>
                  <a:pt x="1038225" y="1701800"/>
                </a:cubicBezTo>
                <a:cubicBezTo>
                  <a:pt x="950913" y="1747308"/>
                  <a:pt x="868362" y="1691746"/>
                  <a:pt x="825500" y="1647825"/>
                </a:cubicBezTo>
                <a:cubicBezTo>
                  <a:pt x="782638" y="1603904"/>
                  <a:pt x="781050" y="1438275"/>
                  <a:pt x="781050" y="1438275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8">
            <a:extLst>
              <a:ext uri="{FF2B5EF4-FFF2-40B4-BE49-F238E27FC236}">
                <a16:creationId xmlns:a16="http://schemas.microsoft.com/office/drawing/2014/main" id="{A997FA0D-CA46-26F0-316A-6FDE8DFA6FAB}"/>
              </a:ext>
            </a:extLst>
          </p:cNvPr>
          <p:cNvSpPr/>
          <p:nvPr/>
        </p:nvSpPr>
        <p:spPr>
          <a:xfrm>
            <a:off x="3546475" y="3306233"/>
            <a:ext cx="342900" cy="116417"/>
          </a:xfrm>
          <a:custGeom>
            <a:avLst/>
            <a:gdLst>
              <a:gd name="connsiteX0" fmla="*/ 342900 w 342900"/>
              <a:gd name="connsiteY0" fmla="*/ 8467 h 116417"/>
              <a:gd name="connsiteX1" fmla="*/ 158750 w 342900"/>
              <a:gd name="connsiteY1" fmla="*/ 17992 h 116417"/>
              <a:gd name="connsiteX2" fmla="*/ 0 w 342900"/>
              <a:gd name="connsiteY2" fmla="*/ 116417 h 116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16417">
                <a:moveTo>
                  <a:pt x="342900" y="8467"/>
                </a:moveTo>
                <a:cubicBezTo>
                  <a:pt x="279400" y="4233"/>
                  <a:pt x="215900" y="0"/>
                  <a:pt x="158750" y="17992"/>
                </a:cubicBezTo>
                <a:cubicBezTo>
                  <a:pt x="101600" y="35984"/>
                  <a:pt x="25929" y="100542"/>
                  <a:pt x="0" y="116417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961DD6D8-2D0B-F053-E1B2-FE420AA3B895}"/>
              </a:ext>
            </a:extLst>
          </p:cNvPr>
          <p:cNvSpPr/>
          <p:nvPr/>
        </p:nvSpPr>
        <p:spPr>
          <a:xfrm rot="10546260">
            <a:off x="3535428" y="3472751"/>
            <a:ext cx="103211" cy="48657"/>
          </a:xfrm>
          <a:custGeom>
            <a:avLst/>
            <a:gdLst>
              <a:gd name="connsiteX0" fmla="*/ 171450 w 171450"/>
              <a:gd name="connsiteY0" fmla="*/ 50800 h 50800"/>
              <a:gd name="connsiteX1" fmla="*/ 79375 w 171450"/>
              <a:gd name="connsiteY1" fmla="*/ 9525 h 50800"/>
              <a:gd name="connsiteX2" fmla="*/ 0 w 171450"/>
              <a:gd name="connsiteY2" fmla="*/ 0 h 50800"/>
              <a:gd name="connsiteX0" fmla="*/ 171450 w 171450"/>
              <a:gd name="connsiteY0" fmla="*/ 50800 h 50800"/>
              <a:gd name="connsiteX1" fmla="*/ 0 w 171450"/>
              <a:gd name="connsiteY1" fmla="*/ 0 h 50800"/>
              <a:gd name="connsiteX0" fmla="*/ 171450 w 171450"/>
              <a:gd name="connsiteY0" fmla="*/ 50800 h 50800"/>
              <a:gd name="connsiteX1" fmla="*/ 0 w 171450"/>
              <a:gd name="connsiteY1" fmla="*/ 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1450" h="50800">
                <a:moveTo>
                  <a:pt x="171450" y="50800"/>
                </a:moveTo>
                <a:cubicBezTo>
                  <a:pt x="114300" y="33867"/>
                  <a:pt x="71532" y="14719"/>
                  <a:pt x="0" y="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22BCB18C-7DD2-BBFB-D804-AACF756620A8}"/>
              </a:ext>
            </a:extLst>
          </p:cNvPr>
          <p:cNvSpPr/>
          <p:nvPr/>
        </p:nvSpPr>
        <p:spPr>
          <a:xfrm>
            <a:off x="3635375" y="3121025"/>
            <a:ext cx="1955800" cy="1107546"/>
          </a:xfrm>
          <a:custGeom>
            <a:avLst/>
            <a:gdLst>
              <a:gd name="connsiteX0" fmla="*/ 0 w 1955800"/>
              <a:gd name="connsiteY0" fmla="*/ 425450 h 1107546"/>
              <a:gd name="connsiteX1" fmla="*/ 104775 w 1955800"/>
              <a:gd name="connsiteY1" fmla="*/ 625475 h 1107546"/>
              <a:gd name="connsiteX2" fmla="*/ 269875 w 1955800"/>
              <a:gd name="connsiteY2" fmla="*/ 787400 h 1107546"/>
              <a:gd name="connsiteX3" fmla="*/ 460375 w 1955800"/>
              <a:gd name="connsiteY3" fmla="*/ 901700 h 1107546"/>
              <a:gd name="connsiteX4" fmla="*/ 590550 w 1955800"/>
              <a:gd name="connsiteY4" fmla="*/ 968375 h 1107546"/>
              <a:gd name="connsiteX5" fmla="*/ 784225 w 1955800"/>
              <a:gd name="connsiteY5" fmla="*/ 1069975 h 1107546"/>
              <a:gd name="connsiteX6" fmla="*/ 996950 w 1955800"/>
              <a:gd name="connsiteY6" fmla="*/ 1085850 h 1107546"/>
              <a:gd name="connsiteX7" fmla="*/ 1136650 w 1955800"/>
              <a:gd name="connsiteY7" fmla="*/ 939800 h 1107546"/>
              <a:gd name="connsiteX8" fmla="*/ 1441450 w 1955800"/>
              <a:gd name="connsiteY8" fmla="*/ 352425 h 1107546"/>
              <a:gd name="connsiteX9" fmla="*/ 1600200 w 1955800"/>
              <a:gd name="connsiteY9" fmla="*/ 130175 h 1107546"/>
              <a:gd name="connsiteX10" fmla="*/ 1739900 w 1955800"/>
              <a:gd name="connsiteY10" fmla="*/ 25400 h 1107546"/>
              <a:gd name="connsiteX11" fmla="*/ 1955800 w 1955800"/>
              <a:gd name="connsiteY11" fmla="*/ 0 h 110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55800" h="1107546">
                <a:moveTo>
                  <a:pt x="0" y="425450"/>
                </a:moveTo>
                <a:cubicBezTo>
                  <a:pt x="29898" y="495300"/>
                  <a:pt x="59796" y="565150"/>
                  <a:pt x="104775" y="625475"/>
                </a:cubicBezTo>
                <a:cubicBezTo>
                  <a:pt x="149754" y="685800"/>
                  <a:pt x="210608" y="741363"/>
                  <a:pt x="269875" y="787400"/>
                </a:cubicBezTo>
                <a:cubicBezTo>
                  <a:pt x="329142" y="833438"/>
                  <a:pt x="406929" y="871538"/>
                  <a:pt x="460375" y="901700"/>
                </a:cubicBezTo>
                <a:cubicBezTo>
                  <a:pt x="513821" y="931862"/>
                  <a:pt x="590550" y="968375"/>
                  <a:pt x="590550" y="968375"/>
                </a:cubicBezTo>
                <a:cubicBezTo>
                  <a:pt x="644525" y="996421"/>
                  <a:pt x="716492" y="1050396"/>
                  <a:pt x="784225" y="1069975"/>
                </a:cubicBezTo>
                <a:cubicBezTo>
                  <a:pt x="851958" y="1089554"/>
                  <a:pt x="938213" y="1107546"/>
                  <a:pt x="996950" y="1085850"/>
                </a:cubicBezTo>
                <a:cubicBezTo>
                  <a:pt x="1055687" y="1064154"/>
                  <a:pt x="1062567" y="1062037"/>
                  <a:pt x="1136650" y="939800"/>
                </a:cubicBezTo>
                <a:cubicBezTo>
                  <a:pt x="1210733" y="817563"/>
                  <a:pt x="1364192" y="487363"/>
                  <a:pt x="1441450" y="352425"/>
                </a:cubicBezTo>
                <a:cubicBezTo>
                  <a:pt x="1518708" y="217488"/>
                  <a:pt x="1550458" y="184679"/>
                  <a:pt x="1600200" y="130175"/>
                </a:cubicBezTo>
                <a:cubicBezTo>
                  <a:pt x="1649942" y="75671"/>
                  <a:pt x="1680633" y="47096"/>
                  <a:pt x="1739900" y="25400"/>
                </a:cubicBezTo>
                <a:cubicBezTo>
                  <a:pt x="1799167" y="3704"/>
                  <a:pt x="1955800" y="0"/>
                  <a:pt x="1955800" y="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6B1FB0E3-BAE9-F4DB-0D5A-2F89E0069317}"/>
              </a:ext>
            </a:extLst>
          </p:cNvPr>
          <p:cNvSpPr/>
          <p:nvPr/>
        </p:nvSpPr>
        <p:spPr>
          <a:xfrm>
            <a:off x="5472642" y="3159125"/>
            <a:ext cx="4417483" cy="2374900"/>
          </a:xfrm>
          <a:custGeom>
            <a:avLst/>
            <a:gdLst>
              <a:gd name="connsiteX0" fmla="*/ 153458 w 1201208"/>
              <a:gd name="connsiteY0" fmla="*/ 0 h 1543050"/>
              <a:gd name="connsiteX1" fmla="*/ 26458 w 1201208"/>
              <a:gd name="connsiteY1" fmla="*/ 355600 h 1543050"/>
              <a:gd name="connsiteX2" fmla="*/ 10583 w 1201208"/>
              <a:gd name="connsiteY2" fmla="*/ 565150 h 1543050"/>
              <a:gd name="connsiteX3" fmla="*/ 89958 w 1201208"/>
              <a:gd name="connsiteY3" fmla="*/ 768350 h 1543050"/>
              <a:gd name="connsiteX4" fmla="*/ 420158 w 1201208"/>
              <a:gd name="connsiteY4" fmla="*/ 1098550 h 1543050"/>
              <a:gd name="connsiteX5" fmla="*/ 880533 w 1201208"/>
              <a:gd name="connsiteY5" fmla="*/ 1425575 h 1543050"/>
              <a:gd name="connsiteX6" fmla="*/ 1201208 w 1201208"/>
              <a:gd name="connsiteY6" fmla="*/ 1543050 h 154305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880533 w 4417483"/>
              <a:gd name="connsiteY5" fmla="*/ 1425575 h 2374900"/>
              <a:gd name="connsiteX6" fmla="*/ 4417483 w 4417483"/>
              <a:gd name="connsiteY6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880533 w 4417483"/>
              <a:gd name="connsiteY5" fmla="*/ 1425575 h 2374900"/>
              <a:gd name="connsiteX6" fmla="*/ 4417483 w 4417483"/>
              <a:gd name="connsiteY6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1258358 w 4417483"/>
              <a:gd name="connsiteY5" fmla="*/ 1558925 h 2374900"/>
              <a:gd name="connsiteX6" fmla="*/ 4417483 w 4417483"/>
              <a:gd name="connsiteY6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1258358 w 4417483"/>
              <a:gd name="connsiteY5" fmla="*/ 1558925 h 2374900"/>
              <a:gd name="connsiteX6" fmla="*/ 4417483 w 4417483"/>
              <a:gd name="connsiteY6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1347258 w 4417483"/>
              <a:gd name="connsiteY5" fmla="*/ 1558925 h 2374900"/>
              <a:gd name="connsiteX6" fmla="*/ 4417483 w 4417483"/>
              <a:gd name="connsiteY6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1347258 w 4417483"/>
              <a:gd name="connsiteY5" fmla="*/ 1558925 h 2374900"/>
              <a:gd name="connsiteX6" fmla="*/ 2493433 w 4417483"/>
              <a:gd name="connsiteY6" fmla="*/ 1781175 h 2374900"/>
              <a:gd name="connsiteX7" fmla="*/ 4417483 w 4417483"/>
              <a:gd name="connsiteY7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1347258 w 4417483"/>
              <a:gd name="connsiteY5" fmla="*/ 1558925 h 2374900"/>
              <a:gd name="connsiteX6" fmla="*/ 2493433 w 4417483"/>
              <a:gd name="connsiteY6" fmla="*/ 1781175 h 2374900"/>
              <a:gd name="connsiteX7" fmla="*/ 3064933 w 4417483"/>
              <a:gd name="connsiteY7" fmla="*/ 1943100 h 2374900"/>
              <a:gd name="connsiteX8" fmla="*/ 4417483 w 4417483"/>
              <a:gd name="connsiteY8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1347258 w 4417483"/>
              <a:gd name="connsiteY5" fmla="*/ 1558925 h 2374900"/>
              <a:gd name="connsiteX6" fmla="*/ 2493433 w 4417483"/>
              <a:gd name="connsiteY6" fmla="*/ 1781175 h 2374900"/>
              <a:gd name="connsiteX7" fmla="*/ 3064933 w 4417483"/>
              <a:gd name="connsiteY7" fmla="*/ 1943100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1347258 w 4417483"/>
              <a:gd name="connsiteY5" fmla="*/ 1558925 h 2374900"/>
              <a:gd name="connsiteX6" fmla="*/ 2645833 w 4417483"/>
              <a:gd name="connsiteY6" fmla="*/ 1489075 h 2374900"/>
              <a:gd name="connsiteX7" fmla="*/ 3064933 w 4417483"/>
              <a:gd name="connsiteY7" fmla="*/ 1943100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1347258 w 4417483"/>
              <a:gd name="connsiteY5" fmla="*/ 1558925 h 2374900"/>
              <a:gd name="connsiteX6" fmla="*/ 2645833 w 4417483"/>
              <a:gd name="connsiteY6" fmla="*/ 1489075 h 2374900"/>
              <a:gd name="connsiteX7" fmla="*/ 3064933 w 4417483"/>
              <a:gd name="connsiteY7" fmla="*/ 1943100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1347258 w 4417483"/>
              <a:gd name="connsiteY5" fmla="*/ 1558925 h 2374900"/>
              <a:gd name="connsiteX6" fmla="*/ 2645833 w 4417483"/>
              <a:gd name="connsiteY6" fmla="*/ 1489075 h 2374900"/>
              <a:gd name="connsiteX7" fmla="*/ 3277658 w 4417483"/>
              <a:gd name="connsiteY7" fmla="*/ 1501775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1347258 w 4417483"/>
              <a:gd name="connsiteY5" fmla="*/ 1558925 h 2374900"/>
              <a:gd name="connsiteX6" fmla="*/ 2645833 w 4417483"/>
              <a:gd name="connsiteY6" fmla="*/ 1489075 h 2374900"/>
              <a:gd name="connsiteX7" fmla="*/ 3277658 w 4417483"/>
              <a:gd name="connsiteY7" fmla="*/ 1501775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1347258 w 4417483"/>
              <a:gd name="connsiteY5" fmla="*/ 1558925 h 2374900"/>
              <a:gd name="connsiteX6" fmla="*/ 2645833 w 4417483"/>
              <a:gd name="connsiteY6" fmla="*/ 1489075 h 2374900"/>
              <a:gd name="connsiteX7" fmla="*/ 3277658 w 4417483"/>
              <a:gd name="connsiteY7" fmla="*/ 1501775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347258 w 4417483"/>
              <a:gd name="connsiteY5" fmla="*/ 1558925 h 2374900"/>
              <a:gd name="connsiteX6" fmla="*/ 2645833 w 4417483"/>
              <a:gd name="connsiteY6" fmla="*/ 1489075 h 2374900"/>
              <a:gd name="connsiteX7" fmla="*/ 3277658 w 4417483"/>
              <a:gd name="connsiteY7" fmla="*/ 1501775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347258 w 4417483"/>
              <a:gd name="connsiteY5" fmla="*/ 1558925 h 2374900"/>
              <a:gd name="connsiteX6" fmla="*/ 2645833 w 4417483"/>
              <a:gd name="connsiteY6" fmla="*/ 1489075 h 2374900"/>
              <a:gd name="connsiteX7" fmla="*/ 3277658 w 4417483"/>
              <a:gd name="connsiteY7" fmla="*/ 1501775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347258 w 4417483"/>
              <a:gd name="connsiteY5" fmla="*/ 1470025 h 2374900"/>
              <a:gd name="connsiteX6" fmla="*/ 2645833 w 4417483"/>
              <a:gd name="connsiteY6" fmla="*/ 1489075 h 2374900"/>
              <a:gd name="connsiteX7" fmla="*/ 3277658 w 4417483"/>
              <a:gd name="connsiteY7" fmla="*/ 1501775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645833 w 4417483"/>
              <a:gd name="connsiteY6" fmla="*/ 1489075 h 2374900"/>
              <a:gd name="connsiteX7" fmla="*/ 3277658 w 4417483"/>
              <a:gd name="connsiteY7" fmla="*/ 1501775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645833 w 4417483"/>
              <a:gd name="connsiteY6" fmla="*/ 1489075 h 2374900"/>
              <a:gd name="connsiteX7" fmla="*/ 3277658 w 4417483"/>
              <a:gd name="connsiteY7" fmla="*/ 1501775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645833 w 4417483"/>
              <a:gd name="connsiteY6" fmla="*/ 1489075 h 2374900"/>
              <a:gd name="connsiteX7" fmla="*/ 3277658 w 4417483"/>
              <a:gd name="connsiteY7" fmla="*/ 1501775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27175 h 2374900"/>
              <a:gd name="connsiteX7" fmla="*/ 3277658 w 4417483"/>
              <a:gd name="connsiteY7" fmla="*/ 1501775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635125 h 2374900"/>
              <a:gd name="connsiteX7" fmla="*/ 3277658 w 4417483"/>
              <a:gd name="connsiteY7" fmla="*/ 1501775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277658 w 4417483"/>
              <a:gd name="connsiteY7" fmla="*/ 1501775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277658 w 4417483"/>
              <a:gd name="connsiteY7" fmla="*/ 1501775 h 2374900"/>
              <a:gd name="connsiteX8" fmla="*/ 3912658 w 4417483"/>
              <a:gd name="connsiteY8" fmla="*/ 200977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277658 w 4417483"/>
              <a:gd name="connsiteY7" fmla="*/ 1501775 h 2374900"/>
              <a:gd name="connsiteX8" fmla="*/ 3912658 w 4417483"/>
              <a:gd name="connsiteY8" fmla="*/ 200977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277658 w 4417483"/>
              <a:gd name="connsiteY7" fmla="*/ 1501775 h 2374900"/>
              <a:gd name="connsiteX8" fmla="*/ 3912658 w 4417483"/>
              <a:gd name="connsiteY8" fmla="*/ 200977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207808 w 4417483"/>
              <a:gd name="connsiteY7" fmla="*/ 1454150 h 2374900"/>
              <a:gd name="connsiteX8" fmla="*/ 3912658 w 4417483"/>
              <a:gd name="connsiteY8" fmla="*/ 200977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207808 w 4417483"/>
              <a:gd name="connsiteY7" fmla="*/ 1454150 h 2374900"/>
              <a:gd name="connsiteX8" fmla="*/ 3912658 w 4417483"/>
              <a:gd name="connsiteY8" fmla="*/ 200977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207808 w 4417483"/>
              <a:gd name="connsiteY7" fmla="*/ 1454150 h 2374900"/>
              <a:gd name="connsiteX8" fmla="*/ 3912658 w 4417483"/>
              <a:gd name="connsiteY8" fmla="*/ 200977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293533 w 4417483"/>
              <a:gd name="connsiteY7" fmla="*/ 1377950 h 2374900"/>
              <a:gd name="connsiteX8" fmla="*/ 3912658 w 4417483"/>
              <a:gd name="connsiteY8" fmla="*/ 200977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182408 w 4417483"/>
              <a:gd name="connsiteY7" fmla="*/ 1450975 h 2374900"/>
              <a:gd name="connsiteX8" fmla="*/ 3912658 w 4417483"/>
              <a:gd name="connsiteY8" fmla="*/ 200977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182408 w 4417483"/>
              <a:gd name="connsiteY7" fmla="*/ 1450975 h 2374900"/>
              <a:gd name="connsiteX8" fmla="*/ 3912658 w 4417483"/>
              <a:gd name="connsiteY8" fmla="*/ 200977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182408 w 4417483"/>
              <a:gd name="connsiteY7" fmla="*/ 1450975 h 2374900"/>
              <a:gd name="connsiteX8" fmla="*/ 3817408 w 4417483"/>
              <a:gd name="connsiteY8" fmla="*/ 19145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182408 w 4417483"/>
              <a:gd name="connsiteY7" fmla="*/ 1450975 h 2374900"/>
              <a:gd name="connsiteX8" fmla="*/ 3817408 w 4417483"/>
              <a:gd name="connsiteY8" fmla="*/ 19145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182408 w 4417483"/>
              <a:gd name="connsiteY7" fmla="*/ 1450975 h 2374900"/>
              <a:gd name="connsiteX8" fmla="*/ 3817408 w 4417483"/>
              <a:gd name="connsiteY8" fmla="*/ 19145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182408 w 4417483"/>
              <a:gd name="connsiteY7" fmla="*/ 1450975 h 2374900"/>
              <a:gd name="connsiteX8" fmla="*/ 3817408 w 4417483"/>
              <a:gd name="connsiteY8" fmla="*/ 19145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182408 w 4417483"/>
              <a:gd name="connsiteY7" fmla="*/ 1450975 h 2374900"/>
              <a:gd name="connsiteX8" fmla="*/ 3817408 w 4417483"/>
              <a:gd name="connsiteY8" fmla="*/ 19145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182408 w 4417483"/>
              <a:gd name="connsiteY7" fmla="*/ 1450975 h 2374900"/>
              <a:gd name="connsiteX8" fmla="*/ 3817408 w 4417483"/>
              <a:gd name="connsiteY8" fmla="*/ 1914525 h 2374900"/>
              <a:gd name="connsiteX9" fmla="*/ 4417483 w 4417483"/>
              <a:gd name="connsiteY9" fmla="*/ 2374900 h 237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7483" h="2374900">
                <a:moveTo>
                  <a:pt x="153458" y="0"/>
                </a:moveTo>
                <a:cubicBezTo>
                  <a:pt x="101864" y="130704"/>
                  <a:pt x="50271" y="261408"/>
                  <a:pt x="26458" y="355600"/>
                </a:cubicBezTo>
                <a:cubicBezTo>
                  <a:pt x="2646" y="449792"/>
                  <a:pt x="0" y="496358"/>
                  <a:pt x="10583" y="565150"/>
                </a:cubicBezTo>
                <a:cubicBezTo>
                  <a:pt x="21166" y="633942"/>
                  <a:pt x="41275" y="693738"/>
                  <a:pt x="89958" y="768350"/>
                </a:cubicBezTo>
                <a:cubicBezTo>
                  <a:pt x="138641" y="842962"/>
                  <a:pt x="337608" y="1023408"/>
                  <a:pt x="531283" y="1184275"/>
                </a:cubicBezTo>
                <a:cubicBezTo>
                  <a:pt x="724958" y="1345142"/>
                  <a:pt x="954087" y="1507067"/>
                  <a:pt x="1290108" y="1562100"/>
                </a:cubicBezTo>
                <a:cubicBezTo>
                  <a:pt x="1626129" y="1617133"/>
                  <a:pt x="2286000" y="1555221"/>
                  <a:pt x="2547408" y="1514475"/>
                </a:cubicBezTo>
                <a:cubicBezTo>
                  <a:pt x="2808816" y="1473729"/>
                  <a:pt x="3065991" y="1412875"/>
                  <a:pt x="3182408" y="1450975"/>
                </a:cubicBezTo>
                <a:cubicBezTo>
                  <a:pt x="3298825" y="1489075"/>
                  <a:pt x="3592512" y="1712913"/>
                  <a:pt x="3817408" y="1914525"/>
                </a:cubicBezTo>
                <a:cubicBezTo>
                  <a:pt x="4042304" y="2116137"/>
                  <a:pt x="4195233" y="2272242"/>
                  <a:pt x="4417483" y="237490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DC4B8917-5AF1-BD2D-7763-E97B7D9984B9}"/>
              </a:ext>
            </a:extLst>
          </p:cNvPr>
          <p:cNvSpPr/>
          <p:nvPr/>
        </p:nvSpPr>
        <p:spPr>
          <a:xfrm>
            <a:off x="9928225" y="5613400"/>
            <a:ext cx="158750" cy="390525"/>
          </a:xfrm>
          <a:custGeom>
            <a:avLst/>
            <a:gdLst>
              <a:gd name="connsiteX0" fmla="*/ 0 w 158750"/>
              <a:gd name="connsiteY0" fmla="*/ 0 h 390525"/>
              <a:gd name="connsiteX1" fmla="*/ 50800 w 158750"/>
              <a:gd name="connsiteY1" fmla="*/ 190500 h 390525"/>
              <a:gd name="connsiteX2" fmla="*/ 158750 w 158750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750" h="390525">
                <a:moveTo>
                  <a:pt x="0" y="0"/>
                </a:moveTo>
                <a:cubicBezTo>
                  <a:pt x="12171" y="62706"/>
                  <a:pt x="24342" y="125412"/>
                  <a:pt x="50800" y="190500"/>
                </a:cubicBezTo>
                <a:cubicBezTo>
                  <a:pt x="77258" y="255588"/>
                  <a:pt x="158750" y="390525"/>
                  <a:pt x="158750" y="390525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D3333E0-A7DB-BA0D-2874-86C93DA14923}"/>
              </a:ext>
            </a:extLst>
          </p:cNvPr>
          <p:cNvCxnSpPr/>
          <p:nvPr/>
        </p:nvCxnSpPr>
        <p:spPr>
          <a:xfrm>
            <a:off x="1524000" y="417288"/>
            <a:ext cx="9144000" cy="18141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66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FDC4-F34D-C17A-4CDE-B9E1146C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220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Paul’s Second Missionary Journey:</a:t>
            </a:r>
            <a:b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</a:br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Thessalonica, Berea &amp; Athens (17:1-34)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4FCE-B3B0-4235-629C-6C0C326BC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8" y="1726969"/>
            <a:ext cx="11771152" cy="4886222"/>
          </a:xfrm>
        </p:spPr>
        <p:txBody>
          <a:bodyPr>
            <a:normAutofit/>
          </a:bodyPr>
          <a:lstStyle/>
          <a:p>
            <a:r>
              <a:rPr lang="en-US" dirty="0"/>
              <a:t>Paul &amp; Silas preached the gospel in Thessalonica, second largest city of Greece (17:1-9).</a:t>
            </a:r>
          </a:p>
          <a:p>
            <a:pPr lvl="1"/>
            <a:r>
              <a:rPr lang="en-US" dirty="0"/>
              <a:t>Upon arriving in a new city, Paul followed a customary course of action:</a:t>
            </a:r>
          </a:p>
          <a:p>
            <a:pPr lvl="2"/>
            <a:r>
              <a:rPr lang="en-US" dirty="0"/>
              <a:t>He preached first to the Jews, customarily finding them in a synagogue (17:1-2).</a:t>
            </a:r>
          </a:p>
          <a:p>
            <a:pPr lvl="2"/>
            <a:r>
              <a:rPr lang="en-US" dirty="0"/>
              <a:t>He reasoned with his hearers, thoroughly bringing his message together (17:2).</a:t>
            </a:r>
          </a:p>
          <a:p>
            <a:pPr lvl="1"/>
            <a:r>
              <a:rPr lang="en-US" dirty="0"/>
              <a:t>The gospel persuaded many to obey the Lord in Thessalonica (17:4).</a:t>
            </a:r>
          </a:p>
          <a:p>
            <a:pPr lvl="1"/>
            <a:r>
              <a:rPr lang="en-US" dirty="0"/>
              <a:t>However, some Jews who were not persuaded raised up a persecution (17:5-9).</a:t>
            </a:r>
          </a:p>
          <a:p>
            <a:pPr lvl="1"/>
            <a:r>
              <a:rPr lang="en-US" dirty="0"/>
              <a:t>Nevertheless, the church in Thessalonica grew and prospered.</a:t>
            </a:r>
          </a:p>
          <a:p>
            <a:r>
              <a:rPr lang="en-US" dirty="0"/>
              <a:t>Paul, Silas &amp; Timothy preached the gospel in Berea, to fair-minded hearers (17:10-14).</a:t>
            </a:r>
          </a:p>
        </p:txBody>
      </p:sp>
    </p:spTree>
    <p:extLst>
      <p:ext uri="{BB962C8B-B14F-4D97-AF65-F5344CB8AC3E}">
        <p14:creationId xmlns:p14="http://schemas.microsoft.com/office/powerpoint/2010/main" val="1842207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12X_Paul's 2nd Journey-Base copy.jpg">
            <a:extLst>
              <a:ext uri="{FF2B5EF4-FFF2-40B4-BE49-F238E27FC236}">
                <a16:creationId xmlns:a16="http://schemas.microsoft.com/office/drawing/2014/main" id="{5DA4FD02-6180-215F-BA8B-870F67F8E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03504"/>
            <a:ext cx="9144000" cy="6254496"/>
          </a:xfrm>
          <a:prstGeom prst="rect">
            <a:avLst/>
          </a:prstGeom>
        </p:spPr>
      </p:pic>
      <p:sp>
        <p:nvSpPr>
          <p:cNvPr id="8" name="Freeform 9">
            <a:extLst>
              <a:ext uri="{FF2B5EF4-FFF2-40B4-BE49-F238E27FC236}">
                <a16:creationId xmlns:a16="http://schemas.microsoft.com/office/drawing/2014/main" id="{44317107-0D1E-B954-102D-FFA9C67945DC}"/>
              </a:ext>
            </a:extLst>
          </p:cNvPr>
          <p:cNvSpPr/>
          <p:nvPr/>
        </p:nvSpPr>
        <p:spPr>
          <a:xfrm>
            <a:off x="9950450" y="3282950"/>
            <a:ext cx="246592" cy="2724150"/>
          </a:xfrm>
          <a:custGeom>
            <a:avLst/>
            <a:gdLst>
              <a:gd name="connsiteX0" fmla="*/ 196850 w 246592"/>
              <a:gd name="connsiteY0" fmla="*/ 2724150 h 2724150"/>
              <a:gd name="connsiteX1" fmla="*/ 146050 w 246592"/>
              <a:gd name="connsiteY1" fmla="*/ 2025650 h 2724150"/>
              <a:gd name="connsiteX2" fmla="*/ 234950 w 246592"/>
              <a:gd name="connsiteY2" fmla="*/ 1295400 h 2724150"/>
              <a:gd name="connsiteX3" fmla="*/ 215900 w 246592"/>
              <a:gd name="connsiteY3" fmla="*/ 850900 h 2724150"/>
              <a:gd name="connsiteX4" fmla="*/ 69850 w 246592"/>
              <a:gd name="connsiteY4" fmla="*/ 177800 h 2724150"/>
              <a:gd name="connsiteX5" fmla="*/ 0 w 246592"/>
              <a:gd name="connsiteY5" fmla="*/ 0 h 272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592" h="2724150">
                <a:moveTo>
                  <a:pt x="196850" y="2724150"/>
                </a:moveTo>
                <a:cubicBezTo>
                  <a:pt x="168275" y="2493962"/>
                  <a:pt x="139700" y="2263775"/>
                  <a:pt x="146050" y="2025650"/>
                </a:cubicBezTo>
                <a:cubicBezTo>
                  <a:pt x="152400" y="1787525"/>
                  <a:pt x="223308" y="1491192"/>
                  <a:pt x="234950" y="1295400"/>
                </a:cubicBezTo>
                <a:cubicBezTo>
                  <a:pt x="246592" y="1099608"/>
                  <a:pt x="243417" y="1037167"/>
                  <a:pt x="215900" y="850900"/>
                </a:cubicBezTo>
                <a:cubicBezTo>
                  <a:pt x="188383" y="664633"/>
                  <a:pt x="105833" y="319617"/>
                  <a:pt x="69850" y="177800"/>
                </a:cubicBezTo>
                <a:cubicBezTo>
                  <a:pt x="33867" y="35983"/>
                  <a:pt x="16933" y="17992"/>
                  <a:pt x="0" y="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BC7A17F8-2E40-BF6A-2BF0-008A7BD9C011}"/>
              </a:ext>
            </a:extLst>
          </p:cNvPr>
          <p:cNvSpPr/>
          <p:nvPr/>
        </p:nvSpPr>
        <p:spPr>
          <a:xfrm>
            <a:off x="4965700" y="1725083"/>
            <a:ext cx="4989512" cy="1418167"/>
          </a:xfrm>
          <a:custGeom>
            <a:avLst/>
            <a:gdLst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910167 h 1418167"/>
              <a:gd name="connsiteX5" fmla="*/ 3683000 w 4985808"/>
              <a:gd name="connsiteY5" fmla="*/ 1126067 h 1418167"/>
              <a:gd name="connsiteX6" fmla="*/ 3536950 w 4985808"/>
              <a:gd name="connsiteY6" fmla="*/ 1145117 h 1418167"/>
              <a:gd name="connsiteX7" fmla="*/ 3397250 w 4985808"/>
              <a:gd name="connsiteY7" fmla="*/ 1145117 h 1418167"/>
              <a:gd name="connsiteX8" fmla="*/ 3162300 w 4985808"/>
              <a:gd name="connsiteY8" fmla="*/ 1208617 h 1418167"/>
              <a:gd name="connsiteX9" fmla="*/ 3149600 w 4985808"/>
              <a:gd name="connsiteY9" fmla="*/ 1030817 h 1418167"/>
              <a:gd name="connsiteX10" fmla="*/ 3225800 w 4985808"/>
              <a:gd name="connsiteY10" fmla="*/ 770467 h 1418167"/>
              <a:gd name="connsiteX11" fmla="*/ 2946400 w 4985808"/>
              <a:gd name="connsiteY11" fmla="*/ 427567 h 1418167"/>
              <a:gd name="connsiteX12" fmla="*/ 2260600 w 4985808"/>
              <a:gd name="connsiteY12" fmla="*/ 91017 h 1418167"/>
              <a:gd name="connsiteX13" fmla="*/ 1447800 w 4985808"/>
              <a:gd name="connsiteY13" fmla="*/ 2117 h 1418167"/>
              <a:gd name="connsiteX14" fmla="*/ 711200 w 4985808"/>
              <a:gd name="connsiteY14" fmla="*/ 78317 h 1418167"/>
              <a:gd name="connsiteX15" fmla="*/ 146050 w 4985808"/>
              <a:gd name="connsiteY15" fmla="*/ 211667 h 1418167"/>
              <a:gd name="connsiteX16" fmla="*/ 0 w 4985808"/>
              <a:gd name="connsiteY16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910167 h 1418167"/>
              <a:gd name="connsiteX5" fmla="*/ 3683000 w 4985808"/>
              <a:gd name="connsiteY5" fmla="*/ 1126067 h 1418167"/>
              <a:gd name="connsiteX6" fmla="*/ 3536950 w 4985808"/>
              <a:gd name="connsiteY6" fmla="*/ 1145117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910167 h 1418167"/>
              <a:gd name="connsiteX5" fmla="*/ 3683000 w 4985808"/>
              <a:gd name="connsiteY5" fmla="*/ 1126067 h 1418167"/>
              <a:gd name="connsiteX6" fmla="*/ 3409950 w 4985808"/>
              <a:gd name="connsiteY6" fmla="*/ 1145117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910167 h 1418167"/>
              <a:gd name="connsiteX5" fmla="*/ 3683000 w 4985808"/>
              <a:gd name="connsiteY5" fmla="*/ 1126067 h 1418167"/>
              <a:gd name="connsiteX6" fmla="*/ 3409950 w 4985808"/>
              <a:gd name="connsiteY6" fmla="*/ 989542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910167 h 1418167"/>
              <a:gd name="connsiteX5" fmla="*/ 3683000 w 4985808"/>
              <a:gd name="connsiteY5" fmla="*/ 1126067 h 1418167"/>
              <a:gd name="connsiteX6" fmla="*/ 3409950 w 4985808"/>
              <a:gd name="connsiteY6" fmla="*/ 1151467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910167 h 1418167"/>
              <a:gd name="connsiteX5" fmla="*/ 3619500 w 4985808"/>
              <a:gd name="connsiteY5" fmla="*/ 1126067 h 1418167"/>
              <a:gd name="connsiteX6" fmla="*/ 3409950 w 4985808"/>
              <a:gd name="connsiteY6" fmla="*/ 1151467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910167 h 1418167"/>
              <a:gd name="connsiteX5" fmla="*/ 3619500 w 4985808"/>
              <a:gd name="connsiteY5" fmla="*/ 1234017 h 1418167"/>
              <a:gd name="connsiteX6" fmla="*/ 3409950 w 4985808"/>
              <a:gd name="connsiteY6" fmla="*/ 1151467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910167 h 1418167"/>
              <a:gd name="connsiteX5" fmla="*/ 3619500 w 4985808"/>
              <a:gd name="connsiteY5" fmla="*/ 1132417 h 1418167"/>
              <a:gd name="connsiteX6" fmla="*/ 3409950 w 4985808"/>
              <a:gd name="connsiteY6" fmla="*/ 1151467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840317 h 1418167"/>
              <a:gd name="connsiteX5" fmla="*/ 3619500 w 4985808"/>
              <a:gd name="connsiteY5" fmla="*/ 1132417 h 1418167"/>
              <a:gd name="connsiteX6" fmla="*/ 3409950 w 4985808"/>
              <a:gd name="connsiteY6" fmla="*/ 1151467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68775 w 4985808"/>
              <a:gd name="connsiteY4" fmla="*/ 900642 h 1418167"/>
              <a:gd name="connsiteX5" fmla="*/ 3619500 w 4985808"/>
              <a:gd name="connsiteY5" fmla="*/ 1132417 h 1418167"/>
              <a:gd name="connsiteX6" fmla="*/ 3409950 w 4985808"/>
              <a:gd name="connsiteY6" fmla="*/ 1151467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1575"/>
              <a:gd name="connsiteY0" fmla="*/ 1418167 h 1418167"/>
              <a:gd name="connsiteX1" fmla="*/ 4972050 w 4981575"/>
              <a:gd name="connsiteY1" fmla="*/ 1049867 h 1418167"/>
              <a:gd name="connsiteX2" fmla="*/ 4914900 w 4981575"/>
              <a:gd name="connsiteY2" fmla="*/ 833967 h 1418167"/>
              <a:gd name="connsiteX3" fmla="*/ 4572000 w 4981575"/>
              <a:gd name="connsiteY3" fmla="*/ 821267 h 1418167"/>
              <a:gd name="connsiteX4" fmla="*/ 4168775 w 4981575"/>
              <a:gd name="connsiteY4" fmla="*/ 900642 h 1418167"/>
              <a:gd name="connsiteX5" fmla="*/ 3619500 w 4981575"/>
              <a:gd name="connsiteY5" fmla="*/ 1132417 h 1418167"/>
              <a:gd name="connsiteX6" fmla="*/ 3409950 w 4981575"/>
              <a:gd name="connsiteY6" fmla="*/ 1151467 h 1418167"/>
              <a:gd name="connsiteX7" fmla="*/ 3162300 w 4981575"/>
              <a:gd name="connsiteY7" fmla="*/ 1208617 h 1418167"/>
              <a:gd name="connsiteX8" fmla="*/ 3149600 w 4981575"/>
              <a:gd name="connsiteY8" fmla="*/ 1030817 h 1418167"/>
              <a:gd name="connsiteX9" fmla="*/ 3225800 w 4981575"/>
              <a:gd name="connsiteY9" fmla="*/ 770467 h 1418167"/>
              <a:gd name="connsiteX10" fmla="*/ 2946400 w 4981575"/>
              <a:gd name="connsiteY10" fmla="*/ 427567 h 1418167"/>
              <a:gd name="connsiteX11" fmla="*/ 2260600 w 4981575"/>
              <a:gd name="connsiteY11" fmla="*/ 91017 h 1418167"/>
              <a:gd name="connsiteX12" fmla="*/ 1447800 w 4981575"/>
              <a:gd name="connsiteY12" fmla="*/ 2117 h 1418167"/>
              <a:gd name="connsiteX13" fmla="*/ 711200 w 4981575"/>
              <a:gd name="connsiteY13" fmla="*/ 78317 h 1418167"/>
              <a:gd name="connsiteX14" fmla="*/ 146050 w 4981575"/>
              <a:gd name="connsiteY14" fmla="*/ 211667 h 1418167"/>
              <a:gd name="connsiteX15" fmla="*/ 0 w 4981575"/>
              <a:gd name="connsiteY15" fmla="*/ 275167 h 1418167"/>
              <a:gd name="connsiteX0" fmla="*/ 4959350 w 4989512"/>
              <a:gd name="connsiteY0" fmla="*/ 1418167 h 1418167"/>
              <a:gd name="connsiteX1" fmla="*/ 4972050 w 4989512"/>
              <a:gd name="connsiteY1" fmla="*/ 1049867 h 1418167"/>
              <a:gd name="connsiteX2" fmla="*/ 4854575 w 4989512"/>
              <a:gd name="connsiteY2" fmla="*/ 881592 h 1418167"/>
              <a:gd name="connsiteX3" fmla="*/ 4572000 w 4989512"/>
              <a:gd name="connsiteY3" fmla="*/ 821267 h 1418167"/>
              <a:gd name="connsiteX4" fmla="*/ 4168775 w 4989512"/>
              <a:gd name="connsiteY4" fmla="*/ 900642 h 1418167"/>
              <a:gd name="connsiteX5" fmla="*/ 3619500 w 4989512"/>
              <a:gd name="connsiteY5" fmla="*/ 1132417 h 1418167"/>
              <a:gd name="connsiteX6" fmla="*/ 3409950 w 4989512"/>
              <a:gd name="connsiteY6" fmla="*/ 1151467 h 1418167"/>
              <a:gd name="connsiteX7" fmla="*/ 3162300 w 4989512"/>
              <a:gd name="connsiteY7" fmla="*/ 1208617 h 1418167"/>
              <a:gd name="connsiteX8" fmla="*/ 3149600 w 4989512"/>
              <a:gd name="connsiteY8" fmla="*/ 1030817 h 1418167"/>
              <a:gd name="connsiteX9" fmla="*/ 3225800 w 4989512"/>
              <a:gd name="connsiteY9" fmla="*/ 770467 h 1418167"/>
              <a:gd name="connsiteX10" fmla="*/ 2946400 w 4989512"/>
              <a:gd name="connsiteY10" fmla="*/ 427567 h 1418167"/>
              <a:gd name="connsiteX11" fmla="*/ 2260600 w 4989512"/>
              <a:gd name="connsiteY11" fmla="*/ 91017 h 1418167"/>
              <a:gd name="connsiteX12" fmla="*/ 1447800 w 4989512"/>
              <a:gd name="connsiteY12" fmla="*/ 2117 h 1418167"/>
              <a:gd name="connsiteX13" fmla="*/ 711200 w 4989512"/>
              <a:gd name="connsiteY13" fmla="*/ 78317 h 1418167"/>
              <a:gd name="connsiteX14" fmla="*/ 146050 w 4989512"/>
              <a:gd name="connsiteY14" fmla="*/ 211667 h 1418167"/>
              <a:gd name="connsiteX15" fmla="*/ 0 w 4989512"/>
              <a:gd name="connsiteY15" fmla="*/ 275167 h 1418167"/>
              <a:gd name="connsiteX0" fmla="*/ 4959350 w 4989512"/>
              <a:gd name="connsiteY0" fmla="*/ 1418167 h 1418167"/>
              <a:gd name="connsiteX1" fmla="*/ 4972050 w 4989512"/>
              <a:gd name="connsiteY1" fmla="*/ 1049867 h 1418167"/>
              <a:gd name="connsiteX2" fmla="*/ 4854575 w 4989512"/>
              <a:gd name="connsiteY2" fmla="*/ 881592 h 1418167"/>
              <a:gd name="connsiteX3" fmla="*/ 4572000 w 4989512"/>
              <a:gd name="connsiteY3" fmla="*/ 821267 h 1418167"/>
              <a:gd name="connsiteX4" fmla="*/ 4168775 w 4989512"/>
              <a:gd name="connsiteY4" fmla="*/ 900642 h 1418167"/>
              <a:gd name="connsiteX5" fmla="*/ 3619500 w 4989512"/>
              <a:gd name="connsiteY5" fmla="*/ 1132417 h 1418167"/>
              <a:gd name="connsiteX6" fmla="*/ 3409950 w 4989512"/>
              <a:gd name="connsiteY6" fmla="*/ 1151467 h 1418167"/>
              <a:gd name="connsiteX7" fmla="*/ 3162300 w 4989512"/>
              <a:gd name="connsiteY7" fmla="*/ 1208617 h 1418167"/>
              <a:gd name="connsiteX8" fmla="*/ 3025775 w 4989512"/>
              <a:gd name="connsiteY8" fmla="*/ 1030817 h 1418167"/>
              <a:gd name="connsiteX9" fmla="*/ 3225800 w 4989512"/>
              <a:gd name="connsiteY9" fmla="*/ 770467 h 1418167"/>
              <a:gd name="connsiteX10" fmla="*/ 2946400 w 4989512"/>
              <a:gd name="connsiteY10" fmla="*/ 427567 h 1418167"/>
              <a:gd name="connsiteX11" fmla="*/ 2260600 w 4989512"/>
              <a:gd name="connsiteY11" fmla="*/ 91017 h 1418167"/>
              <a:gd name="connsiteX12" fmla="*/ 1447800 w 4989512"/>
              <a:gd name="connsiteY12" fmla="*/ 2117 h 1418167"/>
              <a:gd name="connsiteX13" fmla="*/ 711200 w 4989512"/>
              <a:gd name="connsiteY13" fmla="*/ 78317 h 1418167"/>
              <a:gd name="connsiteX14" fmla="*/ 146050 w 4989512"/>
              <a:gd name="connsiteY14" fmla="*/ 211667 h 1418167"/>
              <a:gd name="connsiteX15" fmla="*/ 0 w 4989512"/>
              <a:gd name="connsiteY15" fmla="*/ 275167 h 1418167"/>
              <a:gd name="connsiteX0" fmla="*/ 4959350 w 4989512"/>
              <a:gd name="connsiteY0" fmla="*/ 1418167 h 1418167"/>
              <a:gd name="connsiteX1" fmla="*/ 4972050 w 4989512"/>
              <a:gd name="connsiteY1" fmla="*/ 1049867 h 1418167"/>
              <a:gd name="connsiteX2" fmla="*/ 4854575 w 4989512"/>
              <a:gd name="connsiteY2" fmla="*/ 881592 h 1418167"/>
              <a:gd name="connsiteX3" fmla="*/ 4572000 w 4989512"/>
              <a:gd name="connsiteY3" fmla="*/ 821267 h 1418167"/>
              <a:gd name="connsiteX4" fmla="*/ 4168775 w 4989512"/>
              <a:gd name="connsiteY4" fmla="*/ 900642 h 1418167"/>
              <a:gd name="connsiteX5" fmla="*/ 3619500 w 4989512"/>
              <a:gd name="connsiteY5" fmla="*/ 1132417 h 1418167"/>
              <a:gd name="connsiteX6" fmla="*/ 3409950 w 4989512"/>
              <a:gd name="connsiteY6" fmla="*/ 1151467 h 1418167"/>
              <a:gd name="connsiteX7" fmla="*/ 3162300 w 4989512"/>
              <a:gd name="connsiteY7" fmla="*/ 1208617 h 1418167"/>
              <a:gd name="connsiteX8" fmla="*/ 3165475 w 4989512"/>
              <a:gd name="connsiteY8" fmla="*/ 1030817 h 1418167"/>
              <a:gd name="connsiteX9" fmla="*/ 3225800 w 4989512"/>
              <a:gd name="connsiteY9" fmla="*/ 770467 h 1418167"/>
              <a:gd name="connsiteX10" fmla="*/ 2946400 w 4989512"/>
              <a:gd name="connsiteY10" fmla="*/ 427567 h 1418167"/>
              <a:gd name="connsiteX11" fmla="*/ 2260600 w 4989512"/>
              <a:gd name="connsiteY11" fmla="*/ 91017 h 1418167"/>
              <a:gd name="connsiteX12" fmla="*/ 1447800 w 4989512"/>
              <a:gd name="connsiteY12" fmla="*/ 2117 h 1418167"/>
              <a:gd name="connsiteX13" fmla="*/ 711200 w 4989512"/>
              <a:gd name="connsiteY13" fmla="*/ 78317 h 1418167"/>
              <a:gd name="connsiteX14" fmla="*/ 146050 w 4989512"/>
              <a:gd name="connsiteY14" fmla="*/ 211667 h 1418167"/>
              <a:gd name="connsiteX15" fmla="*/ 0 w 4989512"/>
              <a:gd name="connsiteY15" fmla="*/ 275167 h 1418167"/>
              <a:gd name="connsiteX0" fmla="*/ 4959350 w 4989512"/>
              <a:gd name="connsiteY0" fmla="*/ 1418167 h 1418167"/>
              <a:gd name="connsiteX1" fmla="*/ 4972050 w 4989512"/>
              <a:gd name="connsiteY1" fmla="*/ 1049867 h 1418167"/>
              <a:gd name="connsiteX2" fmla="*/ 4854575 w 4989512"/>
              <a:gd name="connsiteY2" fmla="*/ 881592 h 1418167"/>
              <a:gd name="connsiteX3" fmla="*/ 4572000 w 4989512"/>
              <a:gd name="connsiteY3" fmla="*/ 821267 h 1418167"/>
              <a:gd name="connsiteX4" fmla="*/ 4168775 w 4989512"/>
              <a:gd name="connsiteY4" fmla="*/ 900642 h 1418167"/>
              <a:gd name="connsiteX5" fmla="*/ 3619500 w 4989512"/>
              <a:gd name="connsiteY5" fmla="*/ 1132417 h 1418167"/>
              <a:gd name="connsiteX6" fmla="*/ 3409950 w 4989512"/>
              <a:gd name="connsiteY6" fmla="*/ 1151467 h 1418167"/>
              <a:gd name="connsiteX7" fmla="*/ 3162300 w 4989512"/>
              <a:gd name="connsiteY7" fmla="*/ 1208617 h 1418167"/>
              <a:gd name="connsiteX8" fmla="*/ 3165475 w 4989512"/>
              <a:gd name="connsiteY8" fmla="*/ 1030817 h 1418167"/>
              <a:gd name="connsiteX9" fmla="*/ 3308350 w 4989512"/>
              <a:gd name="connsiteY9" fmla="*/ 770467 h 1418167"/>
              <a:gd name="connsiteX10" fmla="*/ 2946400 w 4989512"/>
              <a:gd name="connsiteY10" fmla="*/ 427567 h 1418167"/>
              <a:gd name="connsiteX11" fmla="*/ 2260600 w 4989512"/>
              <a:gd name="connsiteY11" fmla="*/ 91017 h 1418167"/>
              <a:gd name="connsiteX12" fmla="*/ 1447800 w 4989512"/>
              <a:gd name="connsiteY12" fmla="*/ 2117 h 1418167"/>
              <a:gd name="connsiteX13" fmla="*/ 711200 w 4989512"/>
              <a:gd name="connsiteY13" fmla="*/ 78317 h 1418167"/>
              <a:gd name="connsiteX14" fmla="*/ 146050 w 4989512"/>
              <a:gd name="connsiteY14" fmla="*/ 211667 h 1418167"/>
              <a:gd name="connsiteX15" fmla="*/ 0 w 4989512"/>
              <a:gd name="connsiteY15" fmla="*/ 275167 h 1418167"/>
              <a:gd name="connsiteX0" fmla="*/ 4959350 w 4989512"/>
              <a:gd name="connsiteY0" fmla="*/ 1418167 h 1418167"/>
              <a:gd name="connsiteX1" fmla="*/ 4972050 w 4989512"/>
              <a:gd name="connsiteY1" fmla="*/ 1049867 h 1418167"/>
              <a:gd name="connsiteX2" fmla="*/ 4854575 w 4989512"/>
              <a:gd name="connsiteY2" fmla="*/ 881592 h 1418167"/>
              <a:gd name="connsiteX3" fmla="*/ 4572000 w 4989512"/>
              <a:gd name="connsiteY3" fmla="*/ 821267 h 1418167"/>
              <a:gd name="connsiteX4" fmla="*/ 4168775 w 4989512"/>
              <a:gd name="connsiteY4" fmla="*/ 900642 h 1418167"/>
              <a:gd name="connsiteX5" fmla="*/ 3619500 w 4989512"/>
              <a:gd name="connsiteY5" fmla="*/ 1132417 h 1418167"/>
              <a:gd name="connsiteX6" fmla="*/ 3409950 w 4989512"/>
              <a:gd name="connsiteY6" fmla="*/ 1151467 h 1418167"/>
              <a:gd name="connsiteX7" fmla="*/ 3162300 w 4989512"/>
              <a:gd name="connsiteY7" fmla="*/ 1208617 h 1418167"/>
              <a:gd name="connsiteX8" fmla="*/ 3165475 w 4989512"/>
              <a:gd name="connsiteY8" fmla="*/ 1030817 h 1418167"/>
              <a:gd name="connsiteX9" fmla="*/ 3308350 w 4989512"/>
              <a:gd name="connsiteY9" fmla="*/ 770467 h 1418167"/>
              <a:gd name="connsiteX10" fmla="*/ 2946400 w 4989512"/>
              <a:gd name="connsiteY10" fmla="*/ 427567 h 1418167"/>
              <a:gd name="connsiteX11" fmla="*/ 2260600 w 4989512"/>
              <a:gd name="connsiteY11" fmla="*/ 91017 h 1418167"/>
              <a:gd name="connsiteX12" fmla="*/ 1447800 w 4989512"/>
              <a:gd name="connsiteY12" fmla="*/ 2117 h 1418167"/>
              <a:gd name="connsiteX13" fmla="*/ 711200 w 4989512"/>
              <a:gd name="connsiteY13" fmla="*/ 78317 h 1418167"/>
              <a:gd name="connsiteX14" fmla="*/ 146050 w 4989512"/>
              <a:gd name="connsiteY14" fmla="*/ 211667 h 1418167"/>
              <a:gd name="connsiteX15" fmla="*/ 0 w 4989512"/>
              <a:gd name="connsiteY15" fmla="*/ 275167 h 1418167"/>
              <a:gd name="connsiteX0" fmla="*/ 4959350 w 4989512"/>
              <a:gd name="connsiteY0" fmla="*/ 1418167 h 1418167"/>
              <a:gd name="connsiteX1" fmla="*/ 4972050 w 4989512"/>
              <a:gd name="connsiteY1" fmla="*/ 1049867 h 1418167"/>
              <a:gd name="connsiteX2" fmla="*/ 4854575 w 4989512"/>
              <a:gd name="connsiteY2" fmla="*/ 881592 h 1418167"/>
              <a:gd name="connsiteX3" fmla="*/ 4572000 w 4989512"/>
              <a:gd name="connsiteY3" fmla="*/ 821267 h 1418167"/>
              <a:gd name="connsiteX4" fmla="*/ 4168775 w 4989512"/>
              <a:gd name="connsiteY4" fmla="*/ 900642 h 1418167"/>
              <a:gd name="connsiteX5" fmla="*/ 3619500 w 4989512"/>
              <a:gd name="connsiteY5" fmla="*/ 1132417 h 1418167"/>
              <a:gd name="connsiteX6" fmla="*/ 3409950 w 4989512"/>
              <a:gd name="connsiteY6" fmla="*/ 1151467 h 1418167"/>
              <a:gd name="connsiteX7" fmla="*/ 3162300 w 4989512"/>
              <a:gd name="connsiteY7" fmla="*/ 1208617 h 1418167"/>
              <a:gd name="connsiteX8" fmla="*/ 3165475 w 4989512"/>
              <a:gd name="connsiteY8" fmla="*/ 1030817 h 1418167"/>
              <a:gd name="connsiteX9" fmla="*/ 3213100 w 4989512"/>
              <a:gd name="connsiteY9" fmla="*/ 770467 h 1418167"/>
              <a:gd name="connsiteX10" fmla="*/ 2946400 w 4989512"/>
              <a:gd name="connsiteY10" fmla="*/ 427567 h 1418167"/>
              <a:gd name="connsiteX11" fmla="*/ 2260600 w 4989512"/>
              <a:gd name="connsiteY11" fmla="*/ 91017 h 1418167"/>
              <a:gd name="connsiteX12" fmla="*/ 1447800 w 4989512"/>
              <a:gd name="connsiteY12" fmla="*/ 2117 h 1418167"/>
              <a:gd name="connsiteX13" fmla="*/ 711200 w 4989512"/>
              <a:gd name="connsiteY13" fmla="*/ 78317 h 1418167"/>
              <a:gd name="connsiteX14" fmla="*/ 146050 w 4989512"/>
              <a:gd name="connsiteY14" fmla="*/ 211667 h 1418167"/>
              <a:gd name="connsiteX15" fmla="*/ 0 w 4989512"/>
              <a:gd name="connsiteY15" fmla="*/ 275167 h 1418167"/>
              <a:gd name="connsiteX0" fmla="*/ 4959350 w 4989512"/>
              <a:gd name="connsiteY0" fmla="*/ 1418167 h 1418167"/>
              <a:gd name="connsiteX1" fmla="*/ 4972050 w 4989512"/>
              <a:gd name="connsiteY1" fmla="*/ 1049867 h 1418167"/>
              <a:gd name="connsiteX2" fmla="*/ 4854575 w 4989512"/>
              <a:gd name="connsiteY2" fmla="*/ 881592 h 1418167"/>
              <a:gd name="connsiteX3" fmla="*/ 4572000 w 4989512"/>
              <a:gd name="connsiteY3" fmla="*/ 821267 h 1418167"/>
              <a:gd name="connsiteX4" fmla="*/ 4168775 w 4989512"/>
              <a:gd name="connsiteY4" fmla="*/ 900642 h 1418167"/>
              <a:gd name="connsiteX5" fmla="*/ 3619500 w 4989512"/>
              <a:gd name="connsiteY5" fmla="*/ 1132417 h 1418167"/>
              <a:gd name="connsiteX6" fmla="*/ 3409950 w 4989512"/>
              <a:gd name="connsiteY6" fmla="*/ 1151467 h 1418167"/>
              <a:gd name="connsiteX7" fmla="*/ 3162300 w 4989512"/>
              <a:gd name="connsiteY7" fmla="*/ 1208617 h 1418167"/>
              <a:gd name="connsiteX8" fmla="*/ 3165475 w 4989512"/>
              <a:gd name="connsiteY8" fmla="*/ 1030817 h 1418167"/>
              <a:gd name="connsiteX9" fmla="*/ 3213100 w 4989512"/>
              <a:gd name="connsiteY9" fmla="*/ 770467 h 1418167"/>
              <a:gd name="connsiteX10" fmla="*/ 2946400 w 4989512"/>
              <a:gd name="connsiteY10" fmla="*/ 427567 h 1418167"/>
              <a:gd name="connsiteX11" fmla="*/ 2260600 w 4989512"/>
              <a:gd name="connsiteY11" fmla="*/ 91017 h 1418167"/>
              <a:gd name="connsiteX12" fmla="*/ 1447800 w 4989512"/>
              <a:gd name="connsiteY12" fmla="*/ 2117 h 1418167"/>
              <a:gd name="connsiteX13" fmla="*/ 711200 w 4989512"/>
              <a:gd name="connsiteY13" fmla="*/ 78317 h 1418167"/>
              <a:gd name="connsiteX14" fmla="*/ 146050 w 4989512"/>
              <a:gd name="connsiteY14" fmla="*/ 211667 h 1418167"/>
              <a:gd name="connsiteX15" fmla="*/ 0 w 4989512"/>
              <a:gd name="connsiteY15" fmla="*/ 275167 h 141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89512" h="1418167">
                <a:moveTo>
                  <a:pt x="4959350" y="1418167"/>
                </a:moveTo>
                <a:cubicBezTo>
                  <a:pt x="4972579" y="1278996"/>
                  <a:pt x="4989512" y="1139296"/>
                  <a:pt x="4972050" y="1049867"/>
                </a:cubicBezTo>
                <a:cubicBezTo>
                  <a:pt x="4954588" y="960438"/>
                  <a:pt x="4921250" y="919692"/>
                  <a:pt x="4854575" y="881592"/>
                </a:cubicBezTo>
                <a:cubicBezTo>
                  <a:pt x="4787900" y="843492"/>
                  <a:pt x="4686300" y="818092"/>
                  <a:pt x="4572000" y="821267"/>
                </a:cubicBezTo>
                <a:cubicBezTo>
                  <a:pt x="4457700" y="824442"/>
                  <a:pt x="4327525" y="848784"/>
                  <a:pt x="4168775" y="900642"/>
                </a:cubicBezTo>
                <a:cubicBezTo>
                  <a:pt x="4010025" y="952500"/>
                  <a:pt x="3745971" y="1090613"/>
                  <a:pt x="3619500" y="1132417"/>
                </a:cubicBezTo>
                <a:cubicBezTo>
                  <a:pt x="3493029" y="1174221"/>
                  <a:pt x="3486150" y="1138767"/>
                  <a:pt x="3409950" y="1151467"/>
                </a:cubicBezTo>
                <a:cubicBezTo>
                  <a:pt x="3333750" y="1164167"/>
                  <a:pt x="3203046" y="1228725"/>
                  <a:pt x="3162300" y="1208617"/>
                </a:cubicBezTo>
                <a:cubicBezTo>
                  <a:pt x="3121554" y="1188509"/>
                  <a:pt x="3128433" y="1103842"/>
                  <a:pt x="3165475" y="1030817"/>
                </a:cubicBezTo>
                <a:cubicBezTo>
                  <a:pt x="3202517" y="957792"/>
                  <a:pt x="3224212" y="880534"/>
                  <a:pt x="3213100" y="770467"/>
                </a:cubicBezTo>
                <a:cubicBezTo>
                  <a:pt x="3201988" y="660400"/>
                  <a:pt x="3105150" y="540809"/>
                  <a:pt x="2946400" y="427567"/>
                </a:cubicBezTo>
                <a:cubicBezTo>
                  <a:pt x="2787650" y="314325"/>
                  <a:pt x="2510367" y="161925"/>
                  <a:pt x="2260600" y="91017"/>
                </a:cubicBezTo>
                <a:cubicBezTo>
                  <a:pt x="2010833" y="20109"/>
                  <a:pt x="1706033" y="4234"/>
                  <a:pt x="1447800" y="2117"/>
                </a:cubicBezTo>
                <a:cubicBezTo>
                  <a:pt x="1189567" y="0"/>
                  <a:pt x="928158" y="43392"/>
                  <a:pt x="711200" y="78317"/>
                </a:cubicBezTo>
                <a:cubicBezTo>
                  <a:pt x="494242" y="113242"/>
                  <a:pt x="264583" y="178859"/>
                  <a:pt x="146050" y="211667"/>
                </a:cubicBezTo>
                <a:cubicBezTo>
                  <a:pt x="27517" y="244475"/>
                  <a:pt x="0" y="275167"/>
                  <a:pt x="0" y="275167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2718105E-CC66-93F8-DEBA-809258A6D2F0}"/>
              </a:ext>
            </a:extLst>
          </p:cNvPr>
          <p:cNvSpPr/>
          <p:nvPr/>
        </p:nvSpPr>
        <p:spPr>
          <a:xfrm>
            <a:off x="4121150" y="1416050"/>
            <a:ext cx="771525" cy="571500"/>
          </a:xfrm>
          <a:custGeom>
            <a:avLst/>
            <a:gdLst>
              <a:gd name="connsiteX0" fmla="*/ 771525 w 771525"/>
              <a:gd name="connsiteY0" fmla="*/ 571500 h 571500"/>
              <a:gd name="connsiteX1" fmla="*/ 425450 w 771525"/>
              <a:gd name="connsiteY1" fmla="*/ 231775 h 571500"/>
              <a:gd name="connsiteX2" fmla="*/ 158750 w 771525"/>
              <a:gd name="connsiteY2" fmla="*/ 44450 h 571500"/>
              <a:gd name="connsiteX3" fmla="*/ 0 w 771525"/>
              <a:gd name="connsiteY3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1525" h="571500">
                <a:moveTo>
                  <a:pt x="771525" y="571500"/>
                </a:moveTo>
                <a:cubicBezTo>
                  <a:pt x="649552" y="445558"/>
                  <a:pt x="527579" y="319617"/>
                  <a:pt x="425450" y="231775"/>
                </a:cubicBezTo>
                <a:cubicBezTo>
                  <a:pt x="323321" y="143933"/>
                  <a:pt x="229658" y="83079"/>
                  <a:pt x="158750" y="44450"/>
                </a:cubicBezTo>
                <a:cubicBezTo>
                  <a:pt x="87842" y="5821"/>
                  <a:pt x="0" y="0"/>
                  <a:pt x="0" y="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8DB224EA-EE5B-28EC-3F2E-4206BAA63578}"/>
              </a:ext>
            </a:extLst>
          </p:cNvPr>
          <p:cNvSpPr/>
          <p:nvPr/>
        </p:nvSpPr>
        <p:spPr>
          <a:xfrm>
            <a:off x="3854450" y="1336675"/>
            <a:ext cx="171450" cy="50800"/>
          </a:xfrm>
          <a:custGeom>
            <a:avLst/>
            <a:gdLst>
              <a:gd name="connsiteX0" fmla="*/ 171450 w 171450"/>
              <a:gd name="connsiteY0" fmla="*/ 50800 h 50800"/>
              <a:gd name="connsiteX1" fmla="*/ 79375 w 171450"/>
              <a:gd name="connsiteY1" fmla="*/ 9525 h 50800"/>
              <a:gd name="connsiteX2" fmla="*/ 0 w 171450"/>
              <a:gd name="connsiteY2" fmla="*/ 0 h 50800"/>
              <a:gd name="connsiteX0" fmla="*/ 171450 w 171450"/>
              <a:gd name="connsiteY0" fmla="*/ 50800 h 50800"/>
              <a:gd name="connsiteX1" fmla="*/ 0 w 171450"/>
              <a:gd name="connsiteY1" fmla="*/ 0 h 50800"/>
              <a:gd name="connsiteX0" fmla="*/ 171450 w 171450"/>
              <a:gd name="connsiteY0" fmla="*/ 50800 h 50800"/>
              <a:gd name="connsiteX1" fmla="*/ 0 w 171450"/>
              <a:gd name="connsiteY1" fmla="*/ 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1450" h="50800">
                <a:moveTo>
                  <a:pt x="171450" y="50800"/>
                </a:moveTo>
                <a:cubicBezTo>
                  <a:pt x="114300" y="33867"/>
                  <a:pt x="53975" y="1058"/>
                  <a:pt x="0" y="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6B3CD1EB-1683-109F-682A-56F9095BC597}"/>
              </a:ext>
            </a:extLst>
          </p:cNvPr>
          <p:cNvSpPr/>
          <p:nvPr/>
        </p:nvSpPr>
        <p:spPr>
          <a:xfrm rot="19172613" flipV="1">
            <a:off x="3687871" y="1426564"/>
            <a:ext cx="127314" cy="45719"/>
          </a:xfrm>
          <a:custGeom>
            <a:avLst/>
            <a:gdLst>
              <a:gd name="connsiteX0" fmla="*/ 171450 w 171450"/>
              <a:gd name="connsiteY0" fmla="*/ 50800 h 50800"/>
              <a:gd name="connsiteX1" fmla="*/ 79375 w 171450"/>
              <a:gd name="connsiteY1" fmla="*/ 9525 h 50800"/>
              <a:gd name="connsiteX2" fmla="*/ 0 w 171450"/>
              <a:gd name="connsiteY2" fmla="*/ 0 h 50800"/>
              <a:gd name="connsiteX0" fmla="*/ 171450 w 171450"/>
              <a:gd name="connsiteY0" fmla="*/ 50800 h 50800"/>
              <a:gd name="connsiteX1" fmla="*/ 0 w 171450"/>
              <a:gd name="connsiteY1" fmla="*/ 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1450" h="50800">
                <a:moveTo>
                  <a:pt x="171450" y="5080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95ED7C73-5ACD-16B4-865C-D89ABDCD25B7}"/>
              </a:ext>
            </a:extLst>
          </p:cNvPr>
          <p:cNvSpPr/>
          <p:nvPr/>
        </p:nvSpPr>
        <p:spPr>
          <a:xfrm>
            <a:off x="3575050" y="1587500"/>
            <a:ext cx="98425" cy="203200"/>
          </a:xfrm>
          <a:custGeom>
            <a:avLst/>
            <a:gdLst>
              <a:gd name="connsiteX0" fmla="*/ 98425 w 98425"/>
              <a:gd name="connsiteY0" fmla="*/ 0 h 203200"/>
              <a:gd name="connsiteX1" fmla="*/ 53975 w 98425"/>
              <a:gd name="connsiteY1" fmla="*/ 127000 h 203200"/>
              <a:gd name="connsiteX2" fmla="*/ 0 w 98425"/>
              <a:gd name="connsiteY2" fmla="*/ 20320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425" h="203200">
                <a:moveTo>
                  <a:pt x="98425" y="0"/>
                </a:moveTo>
                <a:cubicBezTo>
                  <a:pt x="84402" y="46566"/>
                  <a:pt x="70379" y="93133"/>
                  <a:pt x="53975" y="127000"/>
                </a:cubicBezTo>
                <a:cubicBezTo>
                  <a:pt x="37571" y="160867"/>
                  <a:pt x="8467" y="190500"/>
                  <a:pt x="0" y="20320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5">
            <a:extLst>
              <a:ext uri="{FF2B5EF4-FFF2-40B4-BE49-F238E27FC236}">
                <a16:creationId xmlns:a16="http://schemas.microsoft.com/office/drawing/2014/main" id="{E8FE623A-B0CA-F90D-6B7C-F69F8607230B}"/>
              </a:ext>
            </a:extLst>
          </p:cNvPr>
          <p:cNvSpPr/>
          <p:nvPr/>
        </p:nvSpPr>
        <p:spPr>
          <a:xfrm>
            <a:off x="3387725" y="1695450"/>
            <a:ext cx="142875" cy="111125"/>
          </a:xfrm>
          <a:custGeom>
            <a:avLst/>
            <a:gdLst>
              <a:gd name="connsiteX0" fmla="*/ 142875 w 142875"/>
              <a:gd name="connsiteY0" fmla="*/ 111125 h 111125"/>
              <a:gd name="connsiteX1" fmla="*/ 66675 w 142875"/>
              <a:gd name="connsiteY1" fmla="*/ 34925 h 111125"/>
              <a:gd name="connsiteX2" fmla="*/ 0 w 142875"/>
              <a:gd name="connsiteY2" fmla="*/ 0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875" h="111125">
                <a:moveTo>
                  <a:pt x="142875" y="111125"/>
                </a:moveTo>
                <a:cubicBezTo>
                  <a:pt x="116681" y="82285"/>
                  <a:pt x="90487" y="53446"/>
                  <a:pt x="66675" y="34925"/>
                </a:cubicBezTo>
                <a:cubicBezTo>
                  <a:pt x="42863" y="16404"/>
                  <a:pt x="10054" y="6350"/>
                  <a:pt x="0" y="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F3BB21CD-C588-8EE9-7388-36A32D8F9489}"/>
              </a:ext>
            </a:extLst>
          </p:cNvPr>
          <p:cNvSpPr/>
          <p:nvPr/>
        </p:nvSpPr>
        <p:spPr>
          <a:xfrm>
            <a:off x="3146425" y="1714500"/>
            <a:ext cx="161925" cy="136525"/>
          </a:xfrm>
          <a:custGeom>
            <a:avLst/>
            <a:gdLst>
              <a:gd name="connsiteX0" fmla="*/ 161925 w 161925"/>
              <a:gd name="connsiteY0" fmla="*/ 0 h 136525"/>
              <a:gd name="connsiteX1" fmla="*/ 63500 w 161925"/>
              <a:gd name="connsiteY1" fmla="*/ 60325 h 136525"/>
              <a:gd name="connsiteX2" fmla="*/ 0 w 161925"/>
              <a:gd name="connsiteY2" fmla="*/ 136525 h 13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925" h="136525">
                <a:moveTo>
                  <a:pt x="161925" y="0"/>
                </a:moveTo>
                <a:cubicBezTo>
                  <a:pt x="126206" y="18785"/>
                  <a:pt x="90488" y="37571"/>
                  <a:pt x="63500" y="60325"/>
                </a:cubicBezTo>
                <a:cubicBezTo>
                  <a:pt x="36513" y="83079"/>
                  <a:pt x="10054" y="124354"/>
                  <a:pt x="0" y="136525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7">
            <a:extLst>
              <a:ext uri="{FF2B5EF4-FFF2-40B4-BE49-F238E27FC236}">
                <a16:creationId xmlns:a16="http://schemas.microsoft.com/office/drawing/2014/main" id="{7E348818-A8CB-5517-5660-8E5F08088244}"/>
              </a:ext>
            </a:extLst>
          </p:cNvPr>
          <p:cNvSpPr/>
          <p:nvPr/>
        </p:nvSpPr>
        <p:spPr>
          <a:xfrm>
            <a:off x="3140075" y="1946275"/>
            <a:ext cx="1198033" cy="1747308"/>
          </a:xfrm>
          <a:custGeom>
            <a:avLst/>
            <a:gdLst>
              <a:gd name="connsiteX0" fmla="*/ 0 w 1198033"/>
              <a:gd name="connsiteY0" fmla="*/ 0 h 1721908"/>
              <a:gd name="connsiteX1" fmla="*/ 165100 w 1198033"/>
              <a:gd name="connsiteY1" fmla="*/ 174625 h 1721908"/>
              <a:gd name="connsiteX2" fmla="*/ 565150 w 1198033"/>
              <a:gd name="connsiteY2" fmla="*/ 552450 h 1721908"/>
              <a:gd name="connsiteX3" fmla="*/ 958850 w 1198033"/>
              <a:gd name="connsiteY3" fmla="*/ 942975 h 1721908"/>
              <a:gd name="connsiteX4" fmla="*/ 1158875 w 1198033"/>
              <a:gd name="connsiteY4" fmla="*/ 1231900 h 1721908"/>
              <a:gd name="connsiteX5" fmla="*/ 1177925 w 1198033"/>
              <a:gd name="connsiteY5" fmla="*/ 1527175 h 1721908"/>
              <a:gd name="connsiteX6" fmla="*/ 1038225 w 1198033"/>
              <a:gd name="connsiteY6" fmla="*/ 1701800 h 1721908"/>
              <a:gd name="connsiteX7" fmla="*/ 825500 w 1198033"/>
              <a:gd name="connsiteY7" fmla="*/ 1647825 h 1721908"/>
              <a:gd name="connsiteX8" fmla="*/ 781050 w 1198033"/>
              <a:gd name="connsiteY8" fmla="*/ 1438275 h 1721908"/>
              <a:gd name="connsiteX0" fmla="*/ 0 w 1198033"/>
              <a:gd name="connsiteY0" fmla="*/ 0 h 1747308"/>
              <a:gd name="connsiteX1" fmla="*/ 165100 w 1198033"/>
              <a:gd name="connsiteY1" fmla="*/ 174625 h 1747308"/>
              <a:gd name="connsiteX2" fmla="*/ 565150 w 1198033"/>
              <a:gd name="connsiteY2" fmla="*/ 552450 h 1747308"/>
              <a:gd name="connsiteX3" fmla="*/ 958850 w 1198033"/>
              <a:gd name="connsiteY3" fmla="*/ 942975 h 1747308"/>
              <a:gd name="connsiteX4" fmla="*/ 1158875 w 1198033"/>
              <a:gd name="connsiteY4" fmla="*/ 1231900 h 1747308"/>
              <a:gd name="connsiteX5" fmla="*/ 1177925 w 1198033"/>
              <a:gd name="connsiteY5" fmla="*/ 1527175 h 1747308"/>
              <a:gd name="connsiteX6" fmla="*/ 1038225 w 1198033"/>
              <a:gd name="connsiteY6" fmla="*/ 1701800 h 1747308"/>
              <a:gd name="connsiteX7" fmla="*/ 825500 w 1198033"/>
              <a:gd name="connsiteY7" fmla="*/ 1647825 h 1747308"/>
              <a:gd name="connsiteX8" fmla="*/ 781050 w 1198033"/>
              <a:gd name="connsiteY8" fmla="*/ 1438275 h 1747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033" h="1747308">
                <a:moveTo>
                  <a:pt x="0" y="0"/>
                </a:moveTo>
                <a:cubicBezTo>
                  <a:pt x="35454" y="41275"/>
                  <a:pt x="70908" y="82550"/>
                  <a:pt x="165100" y="174625"/>
                </a:cubicBezTo>
                <a:cubicBezTo>
                  <a:pt x="259292" y="266700"/>
                  <a:pt x="432858" y="424392"/>
                  <a:pt x="565150" y="552450"/>
                </a:cubicBezTo>
                <a:cubicBezTo>
                  <a:pt x="697442" y="680508"/>
                  <a:pt x="859896" y="829733"/>
                  <a:pt x="958850" y="942975"/>
                </a:cubicBezTo>
                <a:cubicBezTo>
                  <a:pt x="1057804" y="1056217"/>
                  <a:pt x="1122363" y="1134533"/>
                  <a:pt x="1158875" y="1231900"/>
                </a:cubicBezTo>
                <a:cubicBezTo>
                  <a:pt x="1195388" y="1329267"/>
                  <a:pt x="1198033" y="1448858"/>
                  <a:pt x="1177925" y="1527175"/>
                </a:cubicBezTo>
                <a:cubicBezTo>
                  <a:pt x="1157817" y="1605492"/>
                  <a:pt x="1125537" y="1656292"/>
                  <a:pt x="1038225" y="1701800"/>
                </a:cubicBezTo>
                <a:cubicBezTo>
                  <a:pt x="950913" y="1747308"/>
                  <a:pt x="868362" y="1691746"/>
                  <a:pt x="825500" y="1647825"/>
                </a:cubicBezTo>
                <a:cubicBezTo>
                  <a:pt x="782638" y="1603904"/>
                  <a:pt x="781050" y="1438275"/>
                  <a:pt x="781050" y="1438275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8">
            <a:extLst>
              <a:ext uri="{FF2B5EF4-FFF2-40B4-BE49-F238E27FC236}">
                <a16:creationId xmlns:a16="http://schemas.microsoft.com/office/drawing/2014/main" id="{A997FA0D-CA46-26F0-316A-6FDE8DFA6FAB}"/>
              </a:ext>
            </a:extLst>
          </p:cNvPr>
          <p:cNvSpPr/>
          <p:nvPr/>
        </p:nvSpPr>
        <p:spPr>
          <a:xfrm>
            <a:off x="3546475" y="3306233"/>
            <a:ext cx="342900" cy="116417"/>
          </a:xfrm>
          <a:custGeom>
            <a:avLst/>
            <a:gdLst>
              <a:gd name="connsiteX0" fmla="*/ 342900 w 342900"/>
              <a:gd name="connsiteY0" fmla="*/ 8467 h 116417"/>
              <a:gd name="connsiteX1" fmla="*/ 158750 w 342900"/>
              <a:gd name="connsiteY1" fmla="*/ 17992 h 116417"/>
              <a:gd name="connsiteX2" fmla="*/ 0 w 342900"/>
              <a:gd name="connsiteY2" fmla="*/ 116417 h 116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16417">
                <a:moveTo>
                  <a:pt x="342900" y="8467"/>
                </a:moveTo>
                <a:cubicBezTo>
                  <a:pt x="279400" y="4233"/>
                  <a:pt x="215900" y="0"/>
                  <a:pt x="158750" y="17992"/>
                </a:cubicBezTo>
                <a:cubicBezTo>
                  <a:pt x="101600" y="35984"/>
                  <a:pt x="25929" y="100542"/>
                  <a:pt x="0" y="116417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961DD6D8-2D0B-F053-E1B2-FE420AA3B895}"/>
              </a:ext>
            </a:extLst>
          </p:cNvPr>
          <p:cNvSpPr/>
          <p:nvPr/>
        </p:nvSpPr>
        <p:spPr>
          <a:xfrm rot="10546260">
            <a:off x="3535428" y="3472751"/>
            <a:ext cx="103211" cy="48657"/>
          </a:xfrm>
          <a:custGeom>
            <a:avLst/>
            <a:gdLst>
              <a:gd name="connsiteX0" fmla="*/ 171450 w 171450"/>
              <a:gd name="connsiteY0" fmla="*/ 50800 h 50800"/>
              <a:gd name="connsiteX1" fmla="*/ 79375 w 171450"/>
              <a:gd name="connsiteY1" fmla="*/ 9525 h 50800"/>
              <a:gd name="connsiteX2" fmla="*/ 0 w 171450"/>
              <a:gd name="connsiteY2" fmla="*/ 0 h 50800"/>
              <a:gd name="connsiteX0" fmla="*/ 171450 w 171450"/>
              <a:gd name="connsiteY0" fmla="*/ 50800 h 50800"/>
              <a:gd name="connsiteX1" fmla="*/ 0 w 171450"/>
              <a:gd name="connsiteY1" fmla="*/ 0 h 50800"/>
              <a:gd name="connsiteX0" fmla="*/ 171450 w 171450"/>
              <a:gd name="connsiteY0" fmla="*/ 50800 h 50800"/>
              <a:gd name="connsiteX1" fmla="*/ 0 w 171450"/>
              <a:gd name="connsiteY1" fmla="*/ 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1450" h="50800">
                <a:moveTo>
                  <a:pt x="171450" y="50800"/>
                </a:moveTo>
                <a:cubicBezTo>
                  <a:pt x="114300" y="33867"/>
                  <a:pt x="71532" y="14719"/>
                  <a:pt x="0" y="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22BCB18C-7DD2-BBFB-D804-AACF756620A8}"/>
              </a:ext>
            </a:extLst>
          </p:cNvPr>
          <p:cNvSpPr/>
          <p:nvPr/>
        </p:nvSpPr>
        <p:spPr>
          <a:xfrm>
            <a:off x="3635375" y="3121025"/>
            <a:ext cx="1955800" cy="1107546"/>
          </a:xfrm>
          <a:custGeom>
            <a:avLst/>
            <a:gdLst>
              <a:gd name="connsiteX0" fmla="*/ 0 w 1955800"/>
              <a:gd name="connsiteY0" fmla="*/ 425450 h 1107546"/>
              <a:gd name="connsiteX1" fmla="*/ 104775 w 1955800"/>
              <a:gd name="connsiteY1" fmla="*/ 625475 h 1107546"/>
              <a:gd name="connsiteX2" fmla="*/ 269875 w 1955800"/>
              <a:gd name="connsiteY2" fmla="*/ 787400 h 1107546"/>
              <a:gd name="connsiteX3" fmla="*/ 460375 w 1955800"/>
              <a:gd name="connsiteY3" fmla="*/ 901700 h 1107546"/>
              <a:gd name="connsiteX4" fmla="*/ 590550 w 1955800"/>
              <a:gd name="connsiteY4" fmla="*/ 968375 h 1107546"/>
              <a:gd name="connsiteX5" fmla="*/ 784225 w 1955800"/>
              <a:gd name="connsiteY5" fmla="*/ 1069975 h 1107546"/>
              <a:gd name="connsiteX6" fmla="*/ 996950 w 1955800"/>
              <a:gd name="connsiteY6" fmla="*/ 1085850 h 1107546"/>
              <a:gd name="connsiteX7" fmla="*/ 1136650 w 1955800"/>
              <a:gd name="connsiteY7" fmla="*/ 939800 h 1107546"/>
              <a:gd name="connsiteX8" fmla="*/ 1441450 w 1955800"/>
              <a:gd name="connsiteY8" fmla="*/ 352425 h 1107546"/>
              <a:gd name="connsiteX9" fmla="*/ 1600200 w 1955800"/>
              <a:gd name="connsiteY9" fmla="*/ 130175 h 1107546"/>
              <a:gd name="connsiteX10" fmla="*/ 1739900 w 1955800"/>
              <a:gd name="connsiteY10" fmla="*/ 25400 h 1107546"/>
              <a:gd name="connsiteX11" fmla="*/ 1955800 w 1955800"/>
              <a:gd name="connsiteY11" fmla="*/ 0 h 110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55800" h="1107546">
                <a:moveTo>
                  <a:pt x="0" y="425450"/>
                </a:moveTo>
                <a:cubicBezTo>
                  <a:pt x="29898" y="495300"/>
                  <a:pt x="59796" y="565150"/>
                  <a:pt x="104775" y="625475"/>
                </a:cubicBezTo>
                <a:cubicBezTo>
                  <a:pt x="149754" y="685800"/>
                  <a:pt x="210608" y="741363"/>
                  <a:pt x="269875" y="787400"/>
                </a:cubicBezTo>
                <a:cubicBezTo>
                  <a:pt x="329142" y="833438"/>
                  <a:pt x="406929" y="871538"/>
                  <a:pt x="460375" y="901700"/>
                </a:cubicBezTo>
                <a:cubicBezTo>
                  <a:pt x="513821" y="931862"/>
                  <a:pt x="590550" y="968375"/>
                  <a:pt x="590550" y="968375"/>
                </a:cubicBezTo>
                <a:cubicBezTo>
                  <a:pt x="644525" y="996421"/>
                  <a:pt x="716492" y="1050396"/>
                  <a:pt x="784225" y="1069975"/>
                </a:cubicBezTo>
                <a:cubicBezTo>
                  <a:pt x="851958" y="1089554"/>
                  <a:pt x="938213" y="1107546"/>
                  <a:pt x="996950" y="1085850"/>
                </a:cubicBezTo>
                <a:cubicBezTo>
                  <a:pt x="1055687" y="1064154"/>
                  <a:pt x="1062567" y="1062037"/>
                  <a:pt x="1136650" y="939800"/>
                </a:cubicBezTo>
                <a:cubicBezTo>
                  <a:pt x="1210733" y="817563"/>
                  <a:pt x="1364192" y="487363"/>
                  <a:pt x="1441450" y="352425"/>
                </a:cubicBezTo>
                <a:cubicBezTo>
                  <a:pt x="1518708" y="217488"/>
                  <a:pt x="1550458" y="184679"/>
                  <a:pt x="1600200" y="130175"/>
                </a:cubicBezTo>
                <a:cubicBezTo>
                  <a:pt x="1649942" y="75671"/>
                  <a:pt x="1680633" y="47096"/>
                  <a:pt x="1739900" y="25400"/>
                </a:cubicBezTo>
                <a:cubicBezTo>
                  <a:pt x="1799167" y="3704"/>
                  <a:pt x="1955800" y="0"/>
                  <a:pt x="1955800" y="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6B1FB0E3-BAE9-F4DB-0D5A-2F89E0069317}"/>
              </a:ext>
            </a:extLst>
          </p:cNvPr>
          <p:cNvSpPr/>
          <p:nvPr/>
        </p:nvSpPr>
        <p:spPr>
          <a:xfrm>
            <a:off x="5472642" y="3159125"/>
            <a:ext cx="4417483" cy="2374900"/>
          </a:xfrm>
          <a:custGeom>
            <a:avLst/>
            <a:gdLst>
              <a:gd name="connsiteX0" fmla="*/ 153458 w 1201208"/>
              <a:gd name="connsiteY0" fmla="*/ 0 h 1543050"/>
              <a:gd name="connsiteX1" fmla="*/ 26458 w 1201208"/>
              <a:gd name="connsiteY1" fmla="*/ 355600 h 1543050"/>
              <a:gd name="connsiteX2" fmla="*/ 10583 w 1201208"/>
              <a:gd name="connsiteY2" fmla="*/ 565150 h 1543050"/>
              <a:gd name="connsiteX3" fmla="*/ 89958 w 1201208"/>
              <a:gd name="connsiteY3" fmla="*/ 768350 h 1543050"/>
              <a:gd name="connsiteX4" fmla="*/ 420158 w 1201208"/>
              <a:gd name="connsiteY4" fmla="*/ 1098550 h 1543050"/>
              <a:gd name="connsiteX5" fmla="*/ 880533 w 1201208"/>
              <a:gd name="connsiteY5" fmla="*/ 1425575 h 1543050"/>
              <a:gd name="connsiteX6" fmla="*/ 1201208 w 1201208"/>
              <a:gd name="connsiteY6" fmla="*/ 1543050 h 154305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880533 w 4417483"/>
              <a:gd name="connsiteY5" fmla="*/ 1425575 h 2374900"/>
              <a:gd name="connsiteX6" fmla="*/ 4417483 w 4417483"/>
              <a:gd name="connsiteY6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880533 w 4417483"/>
              <a:gd name="connsiteY5" fmla="*/ 1425575 h 2374900"/>
              <a:gd name="connsiteX6" fmla="*/ 4417483 w 4417483"/>
              <a:gd name="connsiteY6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1258358 w 4417483"/>
              <a:gd name="connsiteY5" fmla="*/ 1558925 h 2374900"/>
              <a:gd name="connsiteX6" fmla="*/ 4417483 w 4417483"/>
              <a:gd name="connsiteY6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1258358 w 4417483"/>
              <a:gd name="connsiteY5" fmla="*/ 1558925 h 2374900"/>
              <a:gd name="connsiteX6" fmla="*/ 4417483 w 4417483"/>
              <a:gd name="connsiteY6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1347258 w 4417483"/>
              <a:gd name="connsiteY5" fmla="*/ 1558925 h 2374900"/>
              <a:gd name="connsiteX6" fmla="*/ 4417483 w 4417483"/>
              <a:gd name="connsiteY6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1347258 w 4417483"/>
              <a:gd name="connsiteY5" fmla="*/ 1558925 h 2374900"/>
              <a:gd name="connsiteX6" fmla="*/ 2493433 w 4417483"/>
              <a:gd name="connsiteY6" fmla="*/ 1781175 h 2374900"/>
              <a:gd name="connsiteX7" fmla="*/ 4417483 w 4417483"/>
              <a:gd name="connsiteY7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1347258 w 4417483"/>
              <a:gd name="connsiteY5" fmla="*/ 1558925 h 2374900"/>
              <a:gd name="connsiteX6" fmla="*/ 2493433 w 4417483"/>
              <a:gd name="connsiteY6" fmla="*/ 1781175 h 2374900"/>
              <a:gd name="connsiteX7" fmla="*/ 3064933 w 4417483"/>
              <a:gd name="connsiteY7" fmla="*/ 1943100 h 2374900"/>
              <a:gd name="connsiteX8" fmla="*/ 4417483 w 4417483"/>
              <a:gd name="connsiteY8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1347258 w 4417483"/>
              <a:gd name="connsiteY5" fmla="*/ 1558925 h 2374900"/>
              <a:gd name="connsiteX6" fmla="*/ 2493433 w 4417483"/>
              <a:gd name="connsiteY6" fmla="*/ 1781175 h 2374900"/>
              <a:gd name="connsiteX7" fmla="*/ 3064933 w 4417483"/>
              <a:gd name="connsiteY7" fmla="*/ 1943100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1347258 w 4417483"/>
              <a:gd name="connsiteY5" fmla="*/ 1558925 h 2374900"/>
              <a:gd name="connsiteX6" fmla="*/ 2645833 w 4417483"/>
              <a:gd name="connsiteY6" fmla="*/ 1489075 h 2374900"/>
              <a:gd name="connsiteX7" fmla="*/ 3064933 w 4417483"/>
              <a:gd name="connsiteY7" fmla="*/ 1943100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1347258 w 4417483"/>
              <a:gd name="connsiteY5" fmla="*/ 1558925 h 2374900"/>
              <a:gd name="connsiteX6" fmla="*/ 2645833 w 4417483"/>
              <a:gd name="connsiteY6" fmla="*/ 1489075 h 2374900"/>
              <a:gd name="connsiteX7" fmla="*/ 3064933 w 4417483"/>
              <a:gd name="connsiteY7" fmla="*/ 1943100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1347258 w 4417483"/>
              <a:gd name="connsiteY5" fmla="*/ 1558925 h 2374900"/>
              <a:gd name="connsiteX6" fmla="*/ 2645833 w 4417483"/>
              <a:gd name="connsiteY6" fmla="*/ 1489075 h 2374900"/>
              <a:gd name="connsiteX7" fmla="*/ 3277658 w 4417483"/>
              <a:gd name="connsiteY7" fmla="*/ 1501775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1347258 w 4417483"/>
              <a:gd name="connsiteY5" fmla="*/ 1558925 h 2374900"/>
              <a:gd name="connsiteX6" fmla="*/ 2645833 w 4417483"/>
              <a:gd name="connsiteY6" fmla="*/ 1489075 h 2374900"/>
              <a:gd name="connsiteX7" fmla="*/ 3277658 w 4417483"/>
              <a:gd name="connsiteY7" fmla="*/ 1501775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1347258 w 4417483"/>
              <a:gd name="connsiteY5" fmla="*/ 1558925 h 2374900"/>
              <a:gd name="connsiteX6" fmla="*/ 2645833 w 4417483"/>
              <a:gd name="connsiteY6" fmla="*/ 1489075 h 2374900"/>
              <a:gd name="connsiteX7" fmla="*/ 3277658 w 4417483"/>
              <a:gd name="connsiteY7" fmla="*/ 1501775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347258 w 4417483"/>
              <a:gd name="connsiteY5" fmla="*/ 1558925 h 2374900"/>
              <a:gd name="connsiteX6" fmla="*/ 2645833 w 4417483"/>
              <a:gd name="connsiteY6" fmla="*/ 1489075 h 2374900"/>
              <a:gd name="connsiteX7" fmla="*/ 3277658 w 4417483"/>
              <a:gd name="connsiteY7" fmla="*/ 1501775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347258 w 4417483"/>
              <a:gd name="connsiteY5" fmla="*/ 1558925 h 2374900"/>
              <a:gd name="connsiteX6" fmla="*/ 2645833 w 4417483"/>
              <a:gd name="connsiteY6" fmla="*/ 1489075 h 2374900"/>
              <a:gd name="connsiteX7" fmla="*/ 3277658 w 4417483"/>
              <a:gd name="connsiteY7" fmla="*/ 1501775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347258 w 4417483"/>
              <a:gd name="connsiteY5" fmla="*/ 1470025 h 2374900"/>
              <a:gd name="connsiteX6" fmla="*/ 2645833 w 4417483"/>
              <a:gd name="connsiteY6" fmla="*/ 1489075 h 2374900"/>
              <a:gd name="connsiteX7" fmla="*/ 3277658 w 4417483"/>
              <a:gd name="connsiteY7" fmla="*/ 1501775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645833 w 4417483"/>
              <a:gd name="connsiteY6" fmla="*/ 1489075 h 2374900"/>
              <a:gd name="connsiteX7" fmla="*/ 3277658 w 4417483"/>
              <a:gd name="connsiteY7" fmla="*/ 1501775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645833 w 4417483"/>
              <a:gd name="connsiteY6" fmla="*/ 1489075 h 2374900"/>
              <a:gd name="connsiteX7" fmla="*/ 3277658 w 4417483"/>
              <a:gd name="connsiteY7" fmla="*/ 1501775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645833 w 4417483"/>
              <a:gd name="connsiteY6" fmla="*/ 1489075 h 2374900"/>
              <a:gd name="connsiteX7" fmla="*/ 3277658 w 4417483"/>
              <a:gd name="connsiteY7" fmla="*/ 1501775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27175 h 2374900"/>
              <a:gd name="connsiteX7" fmla="*/ 3277658 w 4417483"/>
              <a:gd name="connsiteY7" fmla="*/ 1501775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635125 h 2374900"/>
              <a:gd name="connsiteX7" fmla="*/ 3277658 w 4417483"/>
              <a:gd name="connsiteY7" fmla="*/ 1501775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277658 w 4417483"/>
              <a:gd name="connsiteY7" fmla="*/ 1501775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277658 w 4417483"/>
              <a:gd name="connsiteY7" fmla="*/ 1501775 h 2374900"/>
              <a:gd name="connsiteX8" fmla="*/ 3912658 w 4417483"/>
              <a:gd name="connsiteY8" fmla="*/ 200977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277658 w 4417483"/>
              <a:gd name="connsiteY7" fmla="*/ 1501775 h 2374900"/>
              <a:gd name="connsiteX8" fmla="*/ 3912658 w 4417483"/>
              <a:gd name="connsiteY8" fmla="*/ 200977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277658 w 4417483"/>
              <a:gd name="connsiteY7" fmla="*/ 1501775 h 2374900"/>
              <a:gd name="connsiteX8" fmla="*/ 3912658 w 4417483"/>
              <a:gd name="connsiteY8" fmla="*/ 200977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207808 w 4417483"/>
              <a:gd name="connsiteY7" fmla="*/ 1454150 h 2374900"/>
              <a:gd name="connsiteX8" fmla="*/ 3912658 w 4417483"/>
              <a:gd name="connsiteY8" fmla="*/ 200977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207808 w 4417483"/>
              <a:gd name="connsiteY7" fmla="*/ 1454150 h 2374900"/>
              <a:gd name="connsiteX8" fmla="*/ 3912658 w 4417483"/>
              <a:gd name="connsiteY8" fmla="*/ 200977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207808 w 4417483"/>
              <a:gd name="connsiteY7" fmla="*/ 1454150 h 2374900"/>
              <a:gd name="connsiteX8" fmla="*/ 3912658 w 4417483"/>
              <a:gd name="connsiteY8" fmla="*/ 200977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293533 w 4417483"/>
              <a:gd name="connsiteY7" fmla="*/ 1377950 h 2374900"/>
              <a:gd name="connsiteX8" fmla="*/ 3912658 w 4417483"/>
              <a:gd name="connsiteY8" fmla="*/ 200977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182408 w 4417483"/>
              <a:gd name="connsiteY7" fmla="*/ 1450975 h 2374900"/>
              <a:gd name="connsiteX8" fmla="*/ 3912658 w 4417483"/>
              <a:gd name="connsiteY8" fmla="*/ 200977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182408 w 4417483"/>
              <a:gd name="connsiteY7" fmla="*/ 1450975 h 2374900"/>
              <a:gd name="connsiteX8" fmla="*/ 3912658 w 4417483"/>
              <a:gd name="connsiteY8" fmla="*/ 200977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182408 w 4417483"/>
              <a:gd name="connsiteY7" fmla="*/ 1450975 h 2374900"/>
              <a:gd name="connsiteX8" fmla="*/ 3817408 w 4417483"/>
              <a:gd name="connsiteY8" fmla="*/ 19145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182408 w 4417483"/>
              <a:gd name="connsiteY7" fmla="*/ 1450975 h 2374900"/>
              <a:gd name="connsiteX8" fmla="*/ 3817408 w 4417483"/>
              <a:gd name="connsiteY8" fmla="*/ 19145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182408 w 4417483"/>
              <a:gd name="connsiteY7" fmla="*/ 1450975 h 2374900"/>
              <a:gd name="connsiteX8" fmla="*/ 3817408 w 4417483"/>
              <a:gd name="connsiteY8" fmla="*/ 19145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182408 w 4417483"/>
              <a:gd name="connsiteY7" fmla="*/ 1450975 h 2374900"/>
              <a:gd name="connsiteX8" fmla="*/ 3817408 w 4417483"/>
              <a:gd name="connsiteY8" fmla="*/ 19145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182408 w 4417483"/>
              <a:gd name="connsiteY7" fmla="*/ 1450975 h 2374900"/>
              <a:gd name="connsiteX8" fmla="*/ 3817408 w 4417483"/>
              <a:gd name="connsiteY8" fmla="*/ 19145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182408 w 4417483"/>
              <a:gd name="connsiteY7" fmla="*/ 1450975 h 2374900"/>
              <a:gd name="connsiteX8" fmla="*/ 3817408 w 4417483"/>
              <a:gd name="connsiteY8" fmla="*/ 1914525 h 2374900"/>
              <a:gd name="connsiteX9" fmla="*/ 4417483 w 4417483"/>
              <a:gd name="connsiteY9" fmla="*/ 2374900 h 237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7483" h="2374900">
                <a:moveTo>
                  <a:pt x="153458" y="0"/>
                </a:moveTo>
                <a:cubicBezTo>
                  <a:pt x="101864" y="130704"/>
                  <a:pt x="50271" y="261408"/>
                  <a:pt x="26458" y="355600"/>
                </a:cubicBezTo>
                <a:cubicBezTo>
                  <a:pt x="2646" y="449792"/>
                  <a:pt x="0" y="496358"/>
                  <a:pt x="10583" y="565150"/>
                </a:cubicBezTo>
                <a:cubicBezTo>
                  <a:pt x="21166" y="633942"/>
                  <a:pt x="41275" y="693738"/>
                  <a:pt x="89958" y="768350"/>
                </a:cubicBezTo>
                <a:cubicBezTo>
                  <a:pt x="138641" y="842962"/>
                  <a:pt x="337608" y="1023408"/>
                  <a:pt x="531283" y="1184275"/>
                </a:cubicBezTo>
                <a:cubicBezTo>
                  <a:pt x="724958" y="1345142"/>
                  <a:pt x="954087" y="1507067"/>
                  <a:pt x="1290108" y="1562100"/>
                </a:cubicBezTo>
                <a:cubicBezTo>
                  <a:pt x="1626129" y="1617133"/>
                  <a:pt x="2286000" y="1555221"/>
                  <a:pt x="2547408" y="1514475"/>
                </a:cubicBezTo>
                <a:cubicBezTo>
                  <a:pt x="2808816" y="1473729"/>
                  <a:pt x="3065991" y="1412875"/>
                  <a:pt x="3182408" y="1450975"/>
                </a:cubicBezTo>
                <a:cubicBezTo>
                  <a:pt x="3298825" y="1489075"/>
                  <a:pt x="3592512" y="1712913"/>
                  <a:pt x="3817408" y="1914525"/>
                </a:cubicBezTo>
                <a:cubicBezTo>
                  <a:pt x="4042304" y="2116137"/>
                  <a:pt x="4195233" y="2272242"/>
                  <a:pt x="4417483" y="237490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DC4B8917-5AF1-BD2D-7763-E97B7D9984B9}"/>
              </a:ext>
            </a:extLst>
          </p:cNvPr>
          <p:cNvSpPr/>
          <p:nvPr/>
        </p:nvSpPr>
        <p:spPr>
          <a:xfrm>
            <a:off x="9928225" y="5613400"/>
            <a:ext cx="158750" cy="390525"/>
          </a:xfrm>
          <a:custGeom>
            <a:avLst/>
            <a:gdLst>
              <a:gd name="connsiteX0" fmla="*/ 0 w 158750"/>
              <a:gd name="connsiteY0" fmla="*/ 0 h 390525"/>
              <a:gd name="connsiteX1" fmla="*/ 50800 w 158750"/>
              <a:gd name="connsiteY1" fmla="*/ 190500 h 390525"/>
              <a:gd name="connsiteX2" fmla="*/ 158750 w 158750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750" h="390525">
                <a:moveTo>
                  <a:pt x="0" y="0"/>
                </a:moveTo>
                <a:cubicBezTo>
                  <a:pt x="12171" y="62706"/>
                  <a:pt x="24342" y="125412"/>
                  <a:pt x="50800" y="190500"/>
                </a:cubicBezTo>
                <a:cubicBezTo>
                  <a:pt x="77258" y="255588"/>
                  <a:pt x="158750" y="390525"/>
                  <a:pt x="158750" y="390525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D3333E0-A7DB-BA0D-2874-86C93DA14923}"/>
              </a:ext>
            </a:extLst>
          </p:cNvPr>
          <p:cNvCxnSpPr/>
          <p:nvPr/>
        </p:nvCxnSpPr>
        <p:spPr>
          <a:xfrm>
            <a:off x="1524000" y="417288"/>
            <a:ext cx="9144000" cy="18141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32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FDC4-F34D-C17A-4CDE-B9E1146C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220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Paul’s Second Missionary Journey:</a:t>
            </a:r>
            <a:b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</a:br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Thessalonica, Berea &amp; Athens (17:1-34)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4FCE-B3B0-4235-629C-6C0C326BC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8" y="1726969"/>
            <a:ext cx="11771152" cy="4886222"/>
          </a:xfrm>
        </p:spPr>
        <p:txBody>
          <a:bodyPr>
            <a:normAutofit/>
          </a:bodyPr>
          <a:lstStyle/>
          <a:p>
            <a:r>
              <a:rPr lang="en-US" dirty="0"/>
              <a:t>Paul preached the gospel in the idolatry-infested city of Athens (17:15-34).</a:t>
            </a:r>
          </a:p>
          <a:p>
            <a:pPr lvl="1"/>
            <a:r>
              <a:rPr lang="en-US" dirty="0"/>
              <a:t>As accustomed, Paul reasoned daily where people were (synagogue &amp; marketplace).</a:t>
            </a:r>
          </a:p>
          <a:p>
            <a:pPr lvl="1"/>
            <a:r>
              <a:rPr lang="en-US" dirty="0"/>
              <a:t>And, as was customary, Paul was met with opposition to gospel message (17:18-21).</a:t>
            </a:r>
          </a:p>
          <a:p>
            <a:pPr lvl="1"/>
            <a:r>
              <a:rPr lang="en-US" dirty="0"/>
              <a:t>To those who did not know God or Jesus, Paul preached God and Jesus (17:22-31).</a:t>
            </a:r>
          </a:p>
          <a:p>
            <a:pPr lvl="2"/>
            <a:r>
              <a:rPr lang="en-US" dirty="0"/>
              <a:t>Paul preached The One True God and that there is only One True God (17:24-29).</a:t>
            </a:r>
          </a:p>
          <a:p>
            <a:pPr lvl="2"/>
            <a:r>
              <a:rPr lang="en-US" dirty="0"/>
              <a:t>Paul preached that The One True God wants a relationship with man (17:27-29).</a:t>
            </a:r>
          </a:p>
          <a:p>
            <a:pPr lvl="2"/>
            <a:r>
              <a:rPr lang="en-US" dirty="0"/>
              <a:t>Paul preached that The One True God offers more and expects more (17:30-31).</a:t>
            </a:r>
          </a:p>
          <a:p>
            <a:pPr lvl="1"/>
            <a:r>
              <a:rPr lang="en-US" dirty="0"/>
              <a:t>The resurrection of Christ was the heart of the message &amp; the response (17:32-34).</a:t>
            </a:r>
          </a:p>
        </p:txBody>
      </p:sp>
    </p:spTree>
    <p:extLst>
      <p:ext uri="{BB962C8B-B14F-4D97-AF65-F5344CB8AC3E}">
        <p14:creationId xmlns:p14="http://schemas.microsoft.com/office/powerpoint/2010/main" val="13808865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12X_Paul's 2nd Journey-Base copy.jpg">
            <a:extLst>
              <a:ext uri="{FF2B5EF4-FFF2-40B4-BE49-F238E27FC236}">
                <a16:creationId xmlns:a16="http://schemas.microsoft.com/office/drawing/2014/main" id="{5DA4FD02-6180-215F-BA8B-870F67F8E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03504"/>
            <a:ext cx="9144000" cy="6254496"/>
          </a:xfrm>
          <a:prstGeom prst="rect">
            <a:avLst/>
          </a:prstGeom>
        </p:spPr>
      </p:pic>
      <p:sp>
        <p:nvSpPr>
          <p:cNvPr id="8" name="Freeform 9">
            <a:extLst>
              <a:ext uri="{FF2B5EF4-FFF2-40B4-BE49-F238E27FC236}">
                <a16:creationId xmlns:a16="http://schemas.microsoft.com/office/drawing/2014/main" id="{44317107-0D1E-B954-102D-FFA9C67945DC}"/>
              </a:ext>
            </a:extLst>
          </p:cNvPr>
          <p:cNvSpPr/>
          <p:nvPr/>
        </p:nvSpPr>
        <p:spPr>
          <a:xfrm>
            <a:off x="9950450" y="3282950"/>
            <a:ext cx="246592" cy="2724150"/>
          </a:xfrm>
          <a:custGeom>
            <a:avLst/>
            <a:gdLst>
              <a:gd name="connsiteX0" fmla="*/ 196850 w 246592"/>
              <a:gd name="connsiteY0" fmla="*/ 2724150 h 2724150"/>
              <a:gd name="connsiteX1" fmla="*/ 146050 w 246592"/>
              <a:gd name="connsiteY1" fmla="*/ 2025650 h 2724150"/>
              <a:gd name="connsiteX2" fmla="*/ 234950 w 246592"/>
              <a:gd name="connsiteY2" fmla="*/ 1295400 h 2724150"/>
              <a:gd name="connsiteX3" fmla="*/ 215900 w 246592"/>
              <a:gd name="connsiteY3" fmla="*/ 850900 h 2724150"/>
              <a:gd name="connsiteX4" fmla="*/ 69850 w 246592"/>
              <a:gd name="connsiteY4" fmla="*/ 177800 h 2724150"/>
              <a:gd name="connsiteX5" fmla="*/ 0 w 246592"/>
              <a:gd name="connsiteY5" fmla="*/ 0 h 272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592" h="2724150">
                <a:moveTo>
                  <a:pt x="196850" y="2724150"/>
                </a:moveTo>
                <a:cubicBezTo>
                  <a:pt x="168275" y="2493962"/>
                  <a:pt x="139700" y="2263775"/>
                  <a:pt x="146050" y="2025650"/>
                </a:cubicBezTo>
                <a:cubicBezTo>
                  <a:pt x="152400" y="1787525"/>
                  <a:pt x="223308" y="1491192"/>
                  <a:pt x="234950" y="1295400"/>
                </a:cubicBezTo>
                <a:cubicBezTo>
                  <a:pt x="246592" y="1099608"/>
                  <a:pt x="243417" y="1037167"/>
                  <a:pt x="215900" y="850900"/>
                </a:cubicBezTo>
                <a:cubicBezTo>
                  <a:pt x="188383" y="664633"/>
                  <a:pt x="105833" y="319617"/>
                  <a:pt x="69850" y="177800"/>
                </a:cubicBezTo>
                <a:cubicBezTo>
                  <a:pt x="33867" y="35983"/>
                  <a:pt x="16933" y="17992"/>
                  <a:pt x="0" y="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BC7A17F8-2E40-BF6A-2BF0-008A7BD9C011}"/>
              </a:ext>
            </a:extLst>
          </p:cNvPr>
          <p:cNvSpPr/>
          <p:nvPr/>
        </p:nvSpPr>
        <p:spPr>
          <a:xfrm>
            <a:off x="4965700" y="1725083"/>
            <a:ext cx="4989512" cy="1418167"/>
          </a:xfrm>
          <a:custGeom>
            <a:avLst/>
            <a:gdLst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910167 h 1418167"/>
              <a:gd name="connsiteX5" fmla="*/ 3683000 w 4985808"/>
              <a:gd name="connsiteY5" fmla="*/ 1126067 h 1418167"/>
              <a:gd name="connsiteX6" fmla="*/ 3536950 w 4985808"/>
              <a:gd name="connsiteY6" fmla="*/ 1145117 h 1418167"/>
              <a:gd name="connsiteX7" fmla="*/ 3397250 w 4985808"/>
              <a:gd name="connsiteY7" fmla="*/ 1145117 h 1418167"/>
              <a:gd name="connsiteX8" fmla="*/ 3162300 w 4985808"/>
              <a:gd name="connsiteY8" fmla="*/ 1208617 h 1418167"/>
              <a:gd name="connsiteX9" fmla="*/ 3149600 w 4985808"/>
              <a:gd name="connsiteY9" fmla="*/ 1030817 h 1418167"/>
              <a:gd name="connsiteX10" fmla="*/ 3225800 w 4985808"/>
              <a:gd name="connsiteY10" fmla="*/ 770467 h 1418167"/>
              <a:gd name="connsiteX11" fmla="*/ 2946400 w 4985808"/>
              <a:gd name="connsiteY11" fmla="*/ 427567 h 1418167"/>
              <a:gd name="connsiteX12" fmla="*/ 2260600 w 4985808"/>
              <a:gd name="connsiteY12" fmla="*/ 91017 h 1418167"/>
              <a:gd name="connsiteX13" fmla="*/ 1447800 w 4985808"/>
              <a:gd name="connsiteY13" fmla="*/ 2117 h 1418167"/>
              <a:gd name="connsiteX14" fmla="*/ 711200 w 4985808"/>
              <a:gd name="connsiteY14" fmla="*/ 78317 h 1418167"/>
              <a:gd name="connsiteX15" fmla="*/ 146050 w 4985808"/>
              <a:gd name="connsiteY15" fmla="*/ 211667 h 1418167"/>
              <a:gd name="connsiteX16" fmla="*/ 0 w 4985808"/>
              <a:gd name="connsiteY16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910167 h 1418167"/>
              <a:gd name="connsiteX5" fmla="*/ 3683000 w 4985808"/>
              <a:gd name="connsiteY5" fmla="*/ 1126067 h 1418167"/>
              <a:gd name="connsiteX6" fmla="*/ 3536950 w 4985808"/>
              <a:gd name="connsiteY6" fmla="*/ 1145117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910167 h 1418167"/>
              <a:gd name="connsiteX5" fmla="*/ 3683000 w 4985808"/>
              <a:gd name="connsiteY5" fmla="*/ 1126067 h 1418167"/>
              <a:gd name="connsiteX6" fmla="*/ 3409950 w 4985808"/>
              <a:gd name="connsiteY6" fmla="*/ 1145117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910167 h 1418167"/>
              <a:gd name="connsiteX5" fmla="*/ 3683000 w 4985808"/>
              <a:gd name="connsiteY5" fmla="*/ 1126067 h 1418167"/>
              <a:gd name="connsiteX6" fmla="*/ 3409950 w 4985808"/>
              <a:gd name="connsiteY6" fmla="*/ 989542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910167 h 1418167"/>
              <a:gd name="connsiteX5" fmla="*/ 3683000 w 4985808"/>
              <a:gd name="connsiteY5" fmla="*/ 1126067 h 1418167"/>
              <a:gd name="connsiteX6" fmla="*/ 3409950 w 4985808"/>
              <a:gd name="connsiteY6" fmla="*/ 1151467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910167 h 1418167"/>
              <a:gd name="connsiteX5" fmla="*/ 3619500 w 4985808"/>
              <a:gd name="connsiteY5" fmla="*/ 1126067 h 1418167"/>
              <a:gd name="connsiteX6" fmla="*/ 3409950 w 4985808"/>
              <a:gd name="connsiteY6" fmla="*/ 1151467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910167 h 1418167"/>
              <a:gd name="connsiteX5" fmla="*/ 3619500 w 4985808"/>
              <a:gd name="connsiteY5" fmla="*/ 1234017 h 1418167"/>
              <a:gd name="connsiteX6" fmla="*/ 3409950 w 4985808"/>
              <a:gd name="connsiteY6" fmla="*/ 1151467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910167 h 1418167"/>
              <a:gd name="connsiteX5" fmla="*/ 3619500 w 4985808"/>
              <a:gd name="connsiteY5" fmla="*/ 1132417 h 1418167"/>
              <a:gd name="connsiteX6" fmla="*/ 3409950 w 4985808"/>
              <a:gd name="connsiteY6" fmla="*/ 1151467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840317 h 1418167"/>
              <a:gd name="connsiteX5" fmla="*/ 3619500 w 4985808"/>
              <a:gd name="connsiteY5" fmla="*/ 1132417 h 1418167"/>
              <a:gd name="connsiteX6" fmla="*/ 3409950 w 4985808"/>
              <a:gd name="connsiteY6" fmla="*/ 1151467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68775 w 4985808"/>
              <a:gd name="connsiteY4" fmla="*/ 900642 h 1418167"/>
              <a:gd name="connsiteX5" fmla="*/ 3619500 w 4985808"/>
              <a:gd name="connsiteY5" fmla="*/ 1132417 h 1418167"/>
              <a:gd name="connsiteX6" fmla="*/ 3409950 w 4985808"/>
              <a:gd name="connsiteY6" fmla="*/ 1151467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1575"/>
              <a:gd name="connsiteY0" fmla="*/ 1418167 h 1418167"/>
              <a:gd name="connsiteX1" fmla="*/ 4972050 w 4981575"/>
              <a:gd name="connsiteY1" fmla="*/ 1049867 h 1418167"/>
              <a:gd name="connsiteX2" fmla="*/ 4914900 w 4981575"/>
              <a:gd name="connsiteY2" fmla="*/ 833967 h 1418167"/>
              <a:gd name="connsiteX3" fmla="*/ 4572000 w 4981575"/>
              <a:gd name="connsiteY3" fmla="*/ 821267 h 1418167"/>
              <a:gd name="connsiteX4" fmla="*/ 4168775 w 4981575"/>
              <a:gd name="connsiteY4" fmla="*/ 900642 h 1418167"/>
              <a:gd name="connsiteX5" fmla="*/ 3619500 w 4981575"/>
              <a:gd name="connsiteY5" fmla="*/ 1132417 h 1418167"/>
              <a:gd name="connsiteX6" fmla="*/ 3409950 w 4981575"/>
              <a:gd name="connsiteY6" fmla="*/ 1151467 h 1418167"/>
              <a:gd name="connsiteX7" fmla="*/ 3162300 w 4981575"/>
              <a:gd name="connsiteY7" fmla="*/ 1208617 h 1418167"/>
              <a:gd name="connsiteX8" fmla="*/ 3149600 w 4981575"/>
              <a:gd name="connsiteY8" fmla="*/ 1030817 h 1418167"/>
              <a:gd name="connsiteX9" fmla="*/ 3225800 w 4981575"/>
              <a:gd name="connsiteY9" fmla="*/ 770467 h 1418167"/>
              <a:gd name="connsiteX10" fmla="*/ 2946400 w 4981575"/>
              <a:gd name="connsiteY10" fmla="*/ 427567 h 1418167"/>
              <a:gd name="connsiteX11" fmla="*/ 2260600 w 4981575"/>
              <a:gd name="connsiteY11" fmla="*/ 91017 h 1418167"/>
              <a:gd name="connsiteX12" fmla="*/ 1447800 w 4981575"/>
              <a:gd name="connsiteY12" fmla="*/ 2117 h 1418167"/>
              <a:gd name="connsiteX13" fmla="*/ 711200 w 4981575"/>
              <a:gd name="connsiteY13" fmla="*/ 78317 h 1418167"/>
              <a:gd name="connsiteX14" fmla="*/ 146050 w 4981575"/>
              <a:gd name="connsiteY14" fmla="*/ 211667 h 1418167"/>
              <a:gd name="connsiteX15" fmla="*/ 0 w 4981575"/>
              <a:gd name="connsiteY15" fmla="*/ 275167 h 1418167"/>
              <a:gd name="connsiteX0" fmla="*/ 4959350 w 4989512"/>
              <a:gd name="connsiteY0" fmla="*/ 1418167 h 1418167"/>
              <a:gd name="connsiteX1" fmla="*/ 4972050 w 4989512"/>
              <a:gd name="connsiteY1" fmla="*/ 1049867 h 1418167"/>
              <a:gd name="connsiteX2" fmla="*/ 4854575 w 4989512"/>
              <a:gd name="connsiteY2" fmla="*/ 881592 h 1418167"/>
              <a:gd name="connsiteX3" fmla="*/ 4572000 w 4989512"/>
              <a:gd name="connsiteY3" fmla="*/ 821267 h 1418167"/>
              <a:gd name="connsiteX4" fmla="*/ 4168775 w 4989512"/>
              <a:gd name="connsiteY4" fmla="*/ 900642 h 1418167"/>
              <a:gd name="connsiteX5" fmla="*/ 3619500 w 4989512"/>
              <a:gd name="connsiteY5" fmla="*/ 1132417 h 1418167"/>
              <a:gd name="connsiteX6" fmla="*/ 3409950 w 4989512"/>
              <a:gd name="connsiteY6" fmla="*/ 1151467 h 1418167"/>
              <a:gd name="connsiteX7" fmla="*/ 3162300 w 4989512"/>
              <a:gd name="connsiteY7" fmla="*/ 1208617 h 1418167"/>
              <a:gd name="connsiteX8" fmla="*/ 3149600 w 4989512"/>
              <a:gd name="connsiteY8" fmla="*/ 1030817 h 1418167"/>
              <a:gd name="connsiteX9" fmla="*/ 3225800 w 4989512"/>
              <a:gd name="connsiteY9" fmla="*/ 770467 h 1418167"/>
              <a:gd name="connsiteX10" fmla="*/ 2946400 w 4989512"/>
              <a:gd name="connsiteY10" fmla="*/ 427567 h 1418167"/>
              <a:gd name="connsiteX11" fmla="*/ 2260600 w 4989512"/>
              <a:gd name="connsiteY11" fmla="*/ 91017 h 1418167"/>
              <a:gd name="connsiteX12" fmla="*/ 1447800 w 4989512"/>
              <a:gd name="connsiteY12" fmla="*/ 2117 h 1418167"/>
              <a:gd name="connsiteX13" fmla="*/ 711200 w 4989512"/>
              <a:gd name="connsiteY13" fmla="*/ 78317 h 1418167"/>
              <a:gd name="connsiteX14" fmla="*/ 146050 w 4989512"/>
              <a:gd name="connsiteY14" fmla="*/ 211667 h 1418167"/>
              <a:gd name="connsiteX15" fmla="*/ 0 w 4989512"/>
              <a:gd name="connsiteY15" fmla="*/ 275167 h 1418167"/>
              <a:gd name="connsiteX0" fmla="*/ 4959350 w 4989512"/>
              <a:gd name="connsiteY0" fmla="*/ 1418167 h 1418167"/>
              <a:gd name="connsiteX1" fmla="*/ 4972050 w 4989512"/>
              <a:gd name="connsiteY1" fmla="*/ 1049867 h 1418167"/>
              <a:gd name="connsiteX2" fmla="*/ 4854575 w 4989512"/>
              <a:gd name="connsiteY2" fmla="*/ 881592 h 1418167"/>
              <a:gd name="connsiteX3" fmla="*/ 4572000 w 4989512"/>
              <a:gd name="connsiteY3" fmla="*/ 821267 h 1418167"/>
              <a:gd name="connsiteX4" fmla="*/ 4168775 w 4989512"/>
              <a:gd name="connsiteY4" fmla="*/ 900642 h 1418167"/>
              <a:gd name="connsiteX5" fmla="*/ 3619500 w 4989512"/>
              <a:gd name="connsiteY5" fmla="*/ 1132417 h 1418167"/>
              <a:gd name="connsiteX6" fmla="*/ 3409950 w 4989512"/>
              <a:gd name="connsiteY6" fmla="*/ 1151467 h 1418167"/>
              <a:gd name="connsiteX7" fmla="*/ 3162300 w 4989512"/>
              <a:gd name="connsiteY7" fmla="*/ 1208617 h 1418167"/>
              <a:gd name="connsiteX8" fmla="*/ 3025775 w 4989512"/>
              <a:gd name="connsiteY8" fmla="*/ 1030817 h 1418167"/>
              <a:gd name="connsiteX9" fmla="*/ 3225800 w 4989512"/>
              <a:gd name="connsiteY9" fmla="*/ 770467 h 1418167"/>
              <a:gd name="connsiteX10" fmla="*/ 2946400 w 4989512"/>
              <a:gd name="connsiteY10" fmla="*/ 427567 h 1418167"/>
              <a:gd name="connsiteX11" fmla="*/ 2260600 w 4989512"/>
              <a:gd name="connsiteY11" fmla="*/ 91017 h 1418167"/>
              <a:gd name="connsiteX12" fmla="*/ 1447800 w 4989512"/>
              <a:gd name="connsiteY12" fmla="*/ 2117 h 1418167"/>
              <a:gd name="connsiteX13" fmla="*/ 711200 w 4989512"/>
              <a:gd name="connsiteY13" fmla="*/ 78317 h 1418167"/>
              <a:gd name="connsiteX14" fmla="*/ 146050 w 4989512"/>
              <a:gd name="connsiteY14" fmla="*/ 211667 h 1418167"/>
              <a:gd name="connsiteX15" fmla="*/ 0 w 4989512"/>
              <a:gd name="connsiteY15" fmla="*/ 275167 h 1418167"/>
              <a:gd name="connsiteX0" fmla="*/ 4959350 w 4989512"/>
              <a:gd name="connsiteY0" fmla="*/ 1418167 h 1418167"/>
              <a:gd name="connsiteX1" fmla="*/ 4972050 w 4989512"/>
              <a:gd name="connsiteY1" fmla="*/ 1049867 h 1418167"/>
              <a:gd name="connsiteX2" fmla="*/ 4854575 w 4989512"/>
              <a:gd name="connsiteY2" fmla="*/ 881592 h 1418167"/>
              <a:gd name="connsiteX3" fmla="*/ 4572000 w 4989512"/>
              <a:gd name="connsiteY3" fmla="*/ 821267 h 1418167"/>
              <a:gd name="connsiteX4" fmla="*/ 4168775 w 4989512"/>
              <a:gd name="connsiteY4" fmla="*/ 900642 h 1418167"/>
              <a:gd name="connsiteX5" fmla="*/ 3619500 w 4989512"/>
              <a:gd name="connsiteY5" fmla="*/ 1132417 h 1418167"/>
              <a:gd name="connsiteX6" fmla="*/ 3409950 w 4989512"/>
              <a:gd name="connsiteY6" fmla="*/ 1151467 h 1418167"/>
              <a:gd name="connsiteX7" fmla="*/ 3162300 w 4989512"/>
              <a:gd name="connsiteY7" fmla="*/ 1208617 h 1418167"/>
              <a:gd name="connsiteX8" fmla="*/ 3165475 w 4989512"/>
              <a:gd name="connsiteY8" fmla="*/ 1030817 h 1418167"/>
              <a:gd name="connsiteX9" fmla="*/ 3225800 w 4989512"/>
              <a:gd name="connsiteY9" fmla="*/ 770467 h 1418167"/>
              <a:gd name="connsiteX10" fmla="*/ 2946400 w 4989512"/>
              <a:gd name="connsiteY10" fmla="*/ 427567 h 1418167"/>
              <a:gd name="connsiteX11" fmla="*/ 2260600 w 4989512"/>
              <a:gd name="connsiteY11" fmla="*/ 91017 h 1418167"/>
              <a:gd name="connsiteX12" fmla="*/ 1447800 w 4989512"/>
              <a:gd name="connsiteY12" fmla="*/ 2117 h 1418167"/>
              <a:gd name="connsiteX13" fmla="*/ 711200 w 4989512"/>
              <a:gd name="connsiteY13" fmla="*/ 78317 h 1418167"/>
              <a:gd name="connsiteX14" fmla="*/ 146050 w 4989512"/>
              <a:gd name="connsiteY14" fmla="*/ 211667 h 1418167"/>
              <a:gd name="connsiteX15" fmla="*/ 0 w 4989512"/>
              <a:gd name="connsiteY15" fmla="*/ 275167 h 1418167"/>
              <a:gd name="connsiteX0" fmla="*/ 4959350 w 4989512"/>
              <a:gd name="connsiteY0" fmla="*/ 1418167 h 1418167"/>
              <a:gd name="connsiteX1" fmla="*/ 4972050 w 4989512"/>
              <a:gd name="connsiteY1" fmla="*/ 1049867 h 1418167"/>
              <a:gd name="connsiteX2" fmla="*/ 4854575 w 4989512"/>
              <a:gd name="connsiteY2" fmla="*/ 881592 h 1418167"/>
              <a:gd name="connsiteX3" fmla="*/ 4572000 w 4989512"/>
              <a:gd name="connsiteY3" fmla="*/ 821267 h 1418167"/>
              <a:gd name="connsiteX4" fmla="*/ 4168775 w 4989512"/>
              <a:gd name="connsiteY4" fmla="*/ 900642 h 1418167"/>
              <a:gd name="connsiteX5" fmla="*/ 3619500 w 4989512"/>
              <a:gd name="connsiteY5" fmla="*/ 1132417 h 1418167"/>
              <a:gd name="connsiteX6" fmla="*/ 3409950 w 4989512"/>
              <a:gd name="connsiteY6" fmla="*/ 1151467 h 1418167"/>
              <a:gd name="connsiteX7" fmla="*/ 3162300 w 4989512"/>
              <a:gd name="connsiteY7" fmla="*/ 1208617 h 1418167"/>
              <a:gd name="connsiteX8" fmla="*/ 3165475 w 4989512"/>
              <a:gd name="connsiteY8" fmla="*/ 1030817 h 1418167"/>
              <a:gd name="connsiteX9" fmla="*/ 3308350 w 4989512"/>
              <a:gd name="connsiteY9" fmla="*/ 770467 h 1418167"/>
              <a:gd name="connsiteX10" fmla="*/ 2946400 w 4989512"/>
              <a:gd name="connsiteY10" fmla="*/ 427567 h 1418167"/>
              <a:gd name="connsiteX11" fmla="*/ 2260600 w 4989512"/>
              <a:gd name="connsiteY11" fmla="*/ 91017 h 1418167"/>
              <a:gd name="connsiteX12" fmla="*/ 1447800 w 4989512"/>
              <a:gd name="connsiteY12" fmla="*/ 2117 h 1418167"/>
              <a:gd name="connsiteX13" fmla="*/ 711200 w 4989512"/>
              <a:gd name="connsiteY13" fmla="*/ 78317 h 1418167"/>
              <a:gd name="connsiteX14" fmla="*/ 146050 w 4989512"/>
              <a:gd name="connsiteY14" fmla="*/ 211667 h 1418167"/>
              <a:gd name="connsiteX15" fmla="*/ 0 w 4989512"/>
              <a:gd name="connsiteY15" fmla="*/ 275167 h 1418167"/>
              <a:gd name="connsiteX0" fmla="*/ 4959350 w 4989512"/>
              <a:gd name="connsiteY0" fmla="*/ 1418167 h 1418167"/>
              <a:gd name="connsiteX1" fmla="*/ 4972050 w 4989512"/>
              <a:gd name="connsiteY1" fmla="*/ 1049867 h 1418167"/>
              <a:gd name="connsiteX2" fmla="*/ 4854575 w 4989512"/>
              <a:gd name="connsiteY2" fmla="*/ 881592 h 1418167"/>
              <a:gd name="connsiteX3" fmla="*/ 4572000 w 4989512"/>
              <a:gd name="connsiteY3" fmla="*/ 821267 h 1418167"/>
              <a:gd name="connsiteX4" fmla="*/ 4168775 w 4989512"/>
              <a:gd name="connsiteY4" fmla="*/ 900642 h 1418167"/>
              <a:gd name="connsiteX5" fmla="*/ 3619500 w 4989512"/>
              <a:gd name="connsiteY5" fmla="*/ 1132417 h 1418167"/>
              <a:gd name="connsiteX6" fmla="*/ 3409950 w 4989512"/>
              <a:gd name="connsiteY6" fmla="*/ 1151467 h 1418167"/>
              <a:gd name="connsiteX7" fmla="*/ 3162300 w 4989512"/>
              <a:gd name="connsiteY7" fmla="*/ 1208617 h 1418167"/>
              <a:gd name="connsiteX8" fmla="*/ 3165475 w 4989512"/>
              <a:gd name="connsiteY8" fmla="*/ 1030817 h 1418167"/>
              <a:gd name="connsiteX9" fmla="*/ 3308350 w 4989512"/>
              <a:gd name="connsiteY9" fmla="*/ 770467 h 1418167"/>
              <a:gd name="connsiteX10" fmla="*/ 2946400 w 4989512"/>
              <a:gd name="connsiteY10" fmla="*/ 427567 h 1418167"/>
              <a:gd name="connsiteX11" fmla="*/ 2260600 w 4989512"/>
              <a:gd name="connsiteY11" fmla="*/ 91017 h 1418167"/>
              <a:gd name="connsiteX12" fmla="*/ 1447800 w 4989512"/>
              <a:gd name="connsiteY12" fmla="*/ 2117 h 1418167"/>
              <a:gd name="connsiteX13" fmla="*/ 711200 w 4989512"/>
              <a:gd name="connsiteY13" fmla="*/ 78317 h 1418167"/>
              <a:gd name="connsiteX14" fmla="*/ 146050 w 4989512"/>
              <a:gd name="connsiteY14" fmla="*/ 211667 h 1418167"/>
              <a:gd name="connsiteX15" fmla="*/ 0 w 4989512"/>
              <a:gd name="connsiteY15" fmla="*/ 275167 h 1418167"/>
              <a:gd name="connsiteX0" fmla="*/ 4959350 w 4989512"/>
              <a:gd name="connsiteY0" fmla="*/ 1418167 h 1418167"/>
              <a:gd name="connsiteX1" fmla="*/ 4972050 w 4989512"/>
              <a:gd name="connsiteY1" fmla="*/ 1049867 h 1418167"/>
              <a:gd name="connsiteX2" fmla="*/ 4854575 w 4989512"/>
              <a:gd name="connsiteY2" fmla="*/ 881592 h 1418167"/>
              <a:gd name="connsiteX3" fmla="*/ 4572000 w 4989512"/>
              <a:gd name="connsiteY3" fmla="*/ 821267 h 1418167"/>
              <a:gd name="connsiteX4" fmla="*/ 4168775 w 4989512"/>
              <a:gd name="connsiteY4" fmla="*/ 900642 h 1418167"/>
              <a:gd name="connsiteX5" fmla="*/ 3619500 w 4989512"/>
              <a:gd name="connsiteY5" fmla="*/ 1132417 h 1418167"/>
              <a:gd name="connsiteX6" fmla="*/ 3409950 w 4989512"/>
              <a:gd name="connsiteY6" fmla="*/ 1151467 h 1418167"/>
              <a:gd name="connsiteX7" fmla="*/ 3162300 w 4989512"/>
              <a:gd name="connsiteY7" fmla="*/ 1208617 h 1418167"/>
              <a:gd name="connsiteX8" fmla="*/ 3165475 w 4989512"/>
              <a:gd name="connsiteY8" fmla="*/ 1030817 h 1418167"/>
              <a:gd name="connsiteX9" fmla="*/ 3213100 w 4989512"/>
              <a:gd name="connsiteY9" fmla="*/ 770467 h 1418167"/>
              <a:gd name="connsiteX10" fmla="*/ 2946400 w 4989512"/>
              <a:gd name="connsiteY10" fmla="*/ 427567 h 1418167"/>
              <a:gd name="connsiteX11" fmla="*/ 2260600 w 4989512"/>
              <a:gd name="connsiteY11" fmla="*/ 91017 h 1418167"/>
              <a:gd name="connsiteX12" fmla="*/ 1447800 w 4989512"/>
              <a:gd name="connsiteY12" fmla="*/ 2117 h 1418167"/>
              <a:gd name="connsiteX13" fmla="*/ 711200 w 4989512"/>
              <a:gd name="connsiteY13" fmla="*/ 78317 h 1418167"/>
              <a:gd name="connsiteX14" fmla="*/ 146050 w 4989512"/>
              <a:gd name="connsiteY14" fmla="*/ 211667 h 1418167"/>
              <a:gd name="connsiteX15" fmla="*/ 0 w 4989512"/>
              <a:gd name="connsiteY15" fmla="*/ 275167 h 1418167"/>
              <a:gd name="connsiteX0" fmla="*/ 4959350 w 4989512"/>
              <a:gd name="connsiteY0" fmla="*/ 1418167 h 1418167"/>
              <a:gd name="connsiteX1" fmla="*/ 4972050 w 4989512"/>
              <a:gd name="connsiteY1" fmla="*/ 1049867 h 1418167"/>
              <a:gd name="connsiteX2" fmla="*/ 4854575 w 4989512"/>
              <a:gd name="connsiteY2" fmla="*/ 881592 h 1418167"/>
              <a:gd name="connsiteX3" fmla="*/ 4572000 w 4989512"/>
              <a:gd name="connsiteY3" fmla="*/ 821267 h 1418167"/>
              <a:gd name="connsiteX4" fmla="*/ 4168775 w 4989512"/>
              <a:gd name="connsiteY4" fmla="*/ 900642 h 1418167"/>
              <a:gd name="connsiteX5" fmla="*/ 3619500 w 4989512"/>
              <a:gd name="connsiteY5" fmla="*/ 1132417 h 1418167"/>
              <a:gd name="connsiteX6" fmla="*/ 3409950 w 4989512"/>
              <a:gd name="connsiteY6" fmla="*/ 1151467 h 1418167"/>
              <a:gd name="connsiteX7" fmla="*/ 3162300 w 4989512"/>
              <a:gd name="connsiteY7" fmla="*/ 1208617 h 1418167"/>
              <a:gd name="connsiteX8" fmla="*/ 3165475 w 4989512"/>
              <a:gd name="connsiteY8" fmla="*/ 1030817 h 1418167"/>
              <a:gd name="connsiteX9" fmla="*/ 3213100 w 4989512"/>
              <a:gd name="connsiteY9" fmla="*/ 770467 h 1418167"/>
              <a:gd name="connsiteX10" fmla="*/ 2946400 w 4989512"/>
              <a:gd name="connsiteY10" fmla="*/ 427567 h 1418167"/>
              <a:gd name="connsiteX11" fmla="*/ 2260600 w 4989512"/>
              <a:gd name="connsiteY11" fmla="*/ 91017 h 1418167"/>
              <a:gd name="connsiteX12" fmla="*/ 1447800 w 4989512"/>
              <a:gd name="connsiteY12" fmla="*/ 2117 h 1418167"/>
              <a:gd name="connsiteX13" fmla="*/ 711200 w 4989512"/>
              <a:gd name="connsiteY13" fmla="*/ 78317 h 1418167"/>
              <a:gd name="connsiteX14" fmla="*/ 146050 w 4989512"/>
              <a:gd name="connsiteY14" fmla="*/ 211667 h 1418167"/>
              <a:gd name="connsiteX15" fmla="*/ 0 w 4989512"/>
              <a:gd name="connsiteY15" fmla="*/ 275167 h 141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89512" h="1418167">
                <a:moveTo>
                  <a:pt x="4959350" y="1418167"/>
                </a:moveTo>
                <a:cubicBezTo>
                  <a:pt x="4972579" y="1278996"/>
                  <a:pt x="4989512" y="1139296"/>
                  <a:pt x="4972050" y="1049867"/>
                </a:cubicBezTo>
                <a:cubicBezTo>
                  <a:pt x="4954588" y="960438"/>
                  <a:pt x="4921250" y="919692"/>
                  <a:pt x="4854575" y="881592"/>
                </a:cubicBezTo>
                <a:cubicBezTo>
                  <a:pt x="4787900" y="843492"/>
                  <a:pt x="4686300" y="818092"/>
                  <a:pt x="4572000" y="821267"/>
                </a:cubicBezTo>
                <a:cubicBezTo>
                  <a:pt x="4457700" y="824442"/>
                  <a:pt x="4327525" y="848784"/>
                  <a:pt x="4168775" y="900642"/>
                </a:cubicBezTo>
                <a:cubicBezTo>
                  <a:pt x="4010025" y="952500"/>
                  <a:pt x="3745971" y="1090613"/>
                  <a:pt x="3619500" y="1132417"/>
                </a:cubicBezTo>
                <a:cubicBezTo>
                  <a:pt x="3493029" y="1174221"/>
                  <a:pt x="3486150" y="1138767"/>
                  <a:pt x="3409950" y="1151467"/>
                </a:cubicBezTo>
                <a:cubicBezTo>
                  <a:pt x="3333750" y="1164167"/>
                  <a:pt x="3203046" y="1228725"/>
                  <a:pt x="3162300" y="1208617"/>
                </a:cubicBezTo>
                <a:cubicBezTo>
                  <a:pt x="3121554" y="1188509"/>
                  <a:pt x="3128433" y="1103842"/>
                  <a:pt x="3165475" y="1030817"/>
                </a:cubicBezTo>
                <a:cubicBezTo>
                  <a:pt x="3202517" y="957792"/>
                  <a:pt x="3224212" y="880534"/>
                  <a:pt x="3213100" y="770467"/>
                </a:cubicBezTo>
                <a:cubicBezTo>
                  <a:pt x="3201988" y="660400"/>
                  <a:pt x="3105150" y="540809"/>
                  <a:pt x="2946400" y="427567"/>
                </a:cubicBezTo>
                <a:cubicBezTo>
                  <a:pt x="2787650" y="314325"/>
                  <a:pt x="2510367" y="161925"/>
                  <a:pt x="2260600" y="91017"/>
                </a:cubicBezTo>
                <a:cubicBezTo>
                  <a:pt x="2010833" y="20109"/>
                  <a:pt x="1706033" y="4234"/>
                  <a:pt x="1447800" y="2117"/>
                </a:cubicBezTo>
                <a:cubicBezTo>
                  <a:pt x="1189567" y="0"/>
                  <a:pt x="928158" y="43392"/>
                  <a:pt x="711200" y="78317"/>
                </a:cubicBezTo>
                <a:cubicBezTo>
                  <a:pt x="494242" y="113242"/>
                  <a:pt x="264583" y="178859"/>
                  <a:pt x="146050" y="211667"/>
                </a:cubicBezTo>
                <a:cubicBezTo>
                  <a:pt x="27517" y="244475"/>
                  <a:pt x="0" y="275167"/>
                  <a:pt x="0" y="275167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2718105E-CC66-93F8-DEBA-809258A6D2F0}"/>
              </a:ext>
            </a:extLst>
          </p:cNvPr>
          <p:cNvSpPr/>
          <p:nvPr/>
        </p:nvSpPr>
        <p:spPr>
          <a:xfrm>
            <a:off x="4121150" y="1416050"/>
            <a:ext cx="771525" cy="571500"/>
          </a:xfrm>
          <a:custGeom>
            <a:avLst/>
            <a:gdLst>
              <a:gd name="connsiteX0" fmla="*/ 771525 w 771525"/>
              <a:gd name="connsiteY0" fmla="*/ 571500 h 571500"/>
              <a:gd name="connsiteX1" fmla="*/ 425450 w 771525"/>
              <a:gd name="connsiteY1" fmla="*/ 231775 h 571500"/>
              <a:gd name="connsiteX2" fmla="*/ 158750 w 771525"/>
              <a:gd name="connsiteY2" fmla="*/ 44450 h 571500"/>
              <a:gd name="connsiteX3" fmla="*/ 0 w 771525"/>
              <a:gd name="connsiteY3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1525" h="571500">
                <a:moveTo>
                  <a:pt x="771525" y="571500"/>
                </a:moveTo>
                <a:cubicBezTo>
                  <a:pt x="649552" y="445558"/>
                  <a:pt x="527579" y="319617"/>
                  <a:pt x="425450" y="231775"/>
                </a:cubicBezTo>
                <a:cubicBezTo>
                  <a:pt x="323321" y="143933"/>
                  <a:pt x="229658" y="83079"/>
                  <a:pt x="158750" y="44450"/>
                </a:cubicBezTo>
                <a:cubicBezTo>
                  <a:pt x="87842" y="5821"/>
                  <a:pt x="0" y="0"/>
                  <a:pt x="0" y="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8DB224EA-EE5B-28EC-3F2E-4206BAA63578}"/>
              </a:ext>
            </a:extLst>
          </p:cNvPr>
          <p:cNvSpPr/>
          <p:nvPr/>
        </p:nvSpPr>
        <p:spPr>
          <a:xfrm>
            <a:off x="3854450" y="1336675"/>
            <a:ext cx="171450" cy="50800"/>
          </a:xfrm>
          <a:custGeom>
            <a:avLst/>
            <a:gdLst>
              <a:gd name="connsiteX0" fmla="*/ 171450 w 171450"/>
              <a:gd name="connsiteY0" fmla="*/ 50800 h 50800"/>
              <a:gd name="connsiteX1" fmla="*/ 79375 w 171450"/>
              <a:gd name="connsiteY1" fmla="*/ 9525 h 50800"/>
              <a:gd name="connsiteX2" fmla="*/ 0 w 171450"/>
              <a:gd name="connsiteY2" fmla="*/ 0 h 50800"/>
              <a:gd name="connsiteX0" fmla="*/ 171450 w 171450"/>
              <a:gd name="connsiteY0" fmla="*/ 50800 h 50800"/>
              <a:gd name="connsiteX1" fmla="*/ 0 w 171450"/>
              <a:gd name="connsiteY1" fmla="*/ 0 h 50800"/>
              <a:gd name="connsiteX0" fmla="*/ 171450 w 171450"/>
              <a:gd name="connsiteY0" fmla="*/ 50800 h 50800"/>
              <a:gd name="connsiteX1" fmla="*/ 0 w 171450"/>
              <a:gd name="connsiteY1" fmla="*/ 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1450" h="50800">
                <a:moveTo>
                  <a:pt x="171450" y="50800"/>
                </a:moveTo>
                <a:cubicBezTo>
                  <a:pt x="114300" y="33867"/>
                  <a:pt x="53975" y="1058"/>
                  <a:pt x="0" y="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6B3CD1EB-1683-109F-682A-56F9095BC597}"/>
              </a:ext>
            </a:extLst>
          </p:cNvPr>
          <p:cNvSpPr/>
          <p:nvPr/>
        </p:nvSpPr>
        <p:spPr>
          <a:xfrm rot="19172613" flipV="1">
            <a:off x="3687871" y="1426564"/>
            <a:ext cx="127314" cy="45719"/>
          </a:xfrm>
          <a:custGeom>
            <a:avLst/>
            <a:gdLst>
              <a:gd name="connsiteX0" fmla="*/ 171450 w 171450"/>
              <a:gd name="connsiteY0" fmla="*/ 50800 h 50800"/>
              <a:gd name="connsiteX1" fmla="*/ 79375 w 171450"/>
              <a:gd name="connsiteY1" fmla="*/ 9525 h 50800"/>
              <a:gd name="connsiteX2" fmla="*/ 0 w 171450"/>
              <a:gd name="connsiteY2" fmla="*/ 0 h 50800"/>
              <a:gd name="connsiteX0" fmla="*/ 171450 w 171450"/>
              <a:gd name="connsiteY0" fmla="*/ 50800 h 50800"/>
              <a:gd name="connsiteX1" fmla="*/ 0 w 171450"/>
              <a:gd name="connsiteY1" fmla="*/ 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1450" h="50800">
                <a:moveTo>
                  <a:pt x="171450" y="5080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95ED7C73-5ACD-16B4-865C-D89ABDCD25B7}"/>
              </a:ext>
            </a:extLst>
          </p:cNvPr>
          <p:cNvSpPr/>
          <p:nvPr/>
        </p:nvSpPr>
        <p:spPr>
          <a:xfrm>
            <a:off x="3575050" y="1587500"/>
            <a:ext cx="98425" cy="203200"/>
          </a:xfrm>
          <a:custGeom>
            <a:avLst/>
            <a:gdLst>
              <a:gd name="connsiteX0" fmla="*/ 98425 w 98425"/>
              <a:gd name="connsiteY0" fmla="*/ 0 h 203200"/>
              <a:gd name="connsiteX1" fmla="*/ 53975 w 98425"/>
              <a:gd name="connsiteY1" fmla="*/ 127000 h 203200"/>
              <a:gd name="connsiteX2" fmla="*/ 0 w 98425"/>
              <a:gd name="connsiteY2" fmla="*/ 20320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425" h="203200">
                <a:moveTo>
                  <a:pt x="98425" y="0"/>
                </a:moveTo>
                <a:cubicBezTo>
                  <a:pt x="84402" y="46566"/>
                  <a:pt x="70379" y="93133"/>
                  <a:pt x="53975" y="127000"/>
                </a:cubicBezTo>
                <a:cubicBezTo>
                  <a:pt x="37571" y="160867"/>
                  <a:pt x="8467" y="190500"/>
                  <a:pt x="0" y="20320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5">
            <a:extLst>
              <a:ext uri="{FF2B5EF4-FFF2-40B4-BE49-F238E27FC236}">
                <a16:creationId xmlns:a16="http://schemas.microsoft.com/office/drawing/2014/main" id="{E8FE623A-B0CA-F90D-6B7C-F69F8607230B}"/>
              </a:ext>
            </a:extLst>
          </p:cNvPr>
          <p:cNvSpPr/>
          <p:nvPr/>
        </p:nvSpPr>
        <p:spPr>
          <a:xfrm>
            <a:off x="3387725" y="1695450"/>
            <a:ext cx="142875" cy="111125"/>
          </a:xfrm>
          <a:custGeom>
            <a:avLst/>
            <a:gdLst>
              <a:gd name="connsiteX0" fmla="*/ 142875 w 142875"/>
              <a:gd name="connsiteY0" fmla="*/ 111125 h 111125"/>
              <a:gd name="connsiteX1" fmla="*/ 66675 w 142875"/>
              <a:gd name="connsiteY1" fmla="*/ 34925 h 111125"/>
              <a:gd name="connsiteX2" fmla="*/ 0 w 142875"/>
              <a:gd name="connsiteY2" fmla="*/ 0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875" h="111125">
                <a:moveTo>
                  <a:pt x="142875" y="111125"/>
                </a:moveTo>
                <a:cubicBezTo>
                  <a:pt x="116681" y="82285"/>
                  <a:pt x="90487" y="53446"/>
                  <a:pt x="66675" y="34925"/>
                </a:cubicBezTo>
                <a:cubicBezTo>
                  <a:pt x="42863" y="16404"/>
                  <a:pt x="10054" y="6350"/>
                  <a:pt x="0" y="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F3BB21CD-C588-8EE9-7388-36A32D8F9489}"/>
              </a:ext>
            </a:extLst>
          </p:cNvPr>
          <p:cNvSpPr/>
          <p:nvPr/>
        </p:nvSpPr>
        <p:spPr>
          <a:xfrm>
            <a:off x="3146425" y="1714500"/>
            <a:ext cx="161925" cy="136525"/>
          </a:xfrm>
          <a:custGeom>
            <a:avLst/>
            <a:gdLst>
              <a:gd name="connsiteX0" fmla="*/ 161925 w 161925"/>
              <a:gd name="connsiteY0" fmla="*/ 0 h 136525"/>
              <a:gd name="connsiteX1" fmla="*/ 63500 w 161925"/>
              <a:gd name="connsiteY1" fmla="*/ 60325 h 136525"/>
              <a:gd name="connsiteX2" fmla="*/ 0 w 161925"/>
              <a:gd name="connsiteY2" fmla="*/ 136525 h 13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925" h="136525">
                <a:moveTo>
                  <a:pt x="161925" y="0"/>
                </a:moveTo>
                <a:cubicBezTo>
                  <a:pt x="126206" y="18785"/>
                  <a:pt x="90488" y="37571"/>
                  <a:pt x="63500" y="60325"/>
                </a:cubicBezTo>
                <a:cubicBezTo>
                  <a:pt x="36513" y="83079"/>
                  <a:pt x="10054" y="124354"/>
                  <a:pt x="0" y="136525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7">
            <a:extLst>
              <a:ext uri="{FF2B5EF4-FFF2-40B4-BE49-F238E27FC236}">
                <a16:creationId xmlns:a16="http://schemas.microsoft.com/office/drawing/2014/main" id="{7E348818-A8CB-5517-5660-8E5F08088244}"/>
              </a:ext>
            </a:extLst>
          </p:cNvPr>
          <p:cNvSpPr/>
          <p:nvPr/>
        </p:nvSpPr>
        <p:spPr>
          <a:xfrm>
            <a:off x="3140075" y="1946275"/>
            <a:ext cx="1198033" cy="1747308"/>
          </a:xfrm>
          <a:custGeom>
            <a:avLst/>
            <a:gdLst>
              <a:gd name="connsiteX0" fmla="*/ 0 w 1198033"/>
              <a:gd name="connsiteY0" fmla="*/ 0 h 1721908"/>
              <a:gd name="connsiteX1" fmla="*/ 165100 w 1198033"/>
              <a:gd name="connsiteY1" fmla="*/ 174625 h 1721908"/>
              <a:gd name="connsiteX2" fmla="*/ 565150 w 1198033"/>
              <a:gd name="connsiteY2" fmla="*/ 552450 h 1721908"/>
              <a:gd name="connsiteX3" fmla="*/ 958850 w 1198033"/>
              <a:gd name="connsiteY3" fmla="*/ 942975 h 1721908"/>
              <a:gd name="connsiteX4" fmla="*/ 1158875 w 1198033"/>
              <a:gd name="connsiteY4" fmla="*/ 1231900 h 1721908"/>
              <a:gd name="connsiteX5" fmla="*/ 1177925 w 1198033"/>
              <a:gd name="connsiteY5" fmla="*/ 1527175 h 1721908"/>
              <a:gd name="connsiteX6" fmla="*/ 1038225 w 1198033"/>
              <a:gd name="connsiteY6" fmla="*/ 1701800 h 1721908"/>
              <a:gd name="connsiteX7" fmla="*/ 825500 w 1198033"/>
              <a:gd name="connsiteY7" fmla="*/ 1647825 h 1721908"/>
              <a:gd name="connsiteX8" fmla="*/ 781050 w 1198033"/>
              <a:gd name="connsiteY8" fmla="*/ 1438275 h 1721908"/>
              <a:gd name="connsiteX0" fmla="*/ 0 w 1198033"/>
              <a:gd name="connsiteY0" fmla="*/ 0 h 1747308"/>
              <a:gd name="connsiteX1" fmla="*/ 165100 w 1198033"/>
              <a:gd name="connsiteY1" fmla="*/ 174625 h 1747308"/>
              <a:gd name="connsiteX2" fmla="*/ 565150 w 1198033"/>
              <a:gd name="connsiteY2" fmla="*/ 552450 h 1747308"/>
              <a:gd name="connsiteX3" fmla="*/ 958850 w 1198033"/>
              <a:gd name="connsiteY3" fmla="*/ 942975 h 1747308"/>
              <a:gd name="connsiteX4" fmla="*/ 1158875 w 1198033"/>
              <a:gd name="connsiteY4" fmla="*/ 1231900 h 1747308"/>
              <a:gd name="connsiteX5" fmla="*/ 1177925 w 1198033"/>
              <a:gd name="connsiteY5" fmla="*/ 1527175 h 1747308"/>
              <a:gd name="connsiteX6" fmla="*/ 1038225 w 1198033"/>
              <a:gd name="connsiteY6" fmla="*/ 1701800 h 1747308"/>
              <a:gd name="connsiteX7" fmla="*/ 825500 w 1198033"/>
              <a:gd name="connsiteY7" fmla="*/ 1647825 h 1747308"/>
              <a:gd name="connsiteX8" fmla="*/ 781050 w 1198033"/>
              <a:gd name="connsiteY8" fmla="*/ 1438275 h 1747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033" h="1747308">
                <a:moveTo>
                  <a:pt x="0" y="0"/>
                </a:moveTo>
                <a:cubicBezTo>
                  <a:pt x="35454" y="41275"/>
                  <a:pt x="70908" y="82550"/>
                  <a:pt x="165100" y="174625"/>
                </a:cubicBezTo>
                <a:cubicBezTo>
                  <a:pt x="259292" y="266700"/>
                  <a:pt x="432858" y="424392"/>
                  <a:pt x="565150" y="552450"/>
                </a:cubicBezTo>
                <a:cubicBezTo>
                  <a:pt x="697442" y="680508"/>
                  <a:pt x="859896" y="829733"/>
                  <a:pt x="958850" y="942975"/>
                </a:cubicBezTo>
                <a:cubicBezTo>
                  <a:pt x="1057804" y="1056217"/>
                  <a:pt x="1122363" y="1134533"/>
                  <a:pt x="1158875" y="1231900"/>
                </a:cubicBezTo>
                <a:cubicBezTo>
                  <a:pt x="1195388" y="1329267"/>
                  <a:pt x="1198033" y="1448858"/>
                  <a:pt x="1177925" y="1527175"/>
                </a:cubicBezTo>
                <a:cubicBezTo>
                  <a:pt x="1157817" y="1605492"/>
                  <a:pt x="1125537" y="1656292"/>
                  <a:pt x="1038225" y="1701800"/>
                </a:cubicBezTo>
                <a:cubicBezTo>
                  <a:pt x="950913" y="1747308"/>
                  <a:pt x="868362" y="1691746"/>
                  <a:pt x="825500" y="1647825"/>
                </a:cubicBezTo>
                <a:cubicBezTo>
                  <a:pt x="782638" y="1603904"/>
                  <a:pt x="781050" y="1438275"/>
                  <a:pt x="781050" y="1438275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8">
            <a:extLst>
              <a:ext uri="{FF2B5EF4-FFF2-40B4-BE49-F238E27FC236}">
                <a16:creationId xmlns:a16="http://schemas.microsoft.com/office/drawing/2014/main" id="{A997FA0D-CA46-26F0-316A-6FDE8DFA6FAB}"/>
              </a:ext>
            </a:extLst>
          </p:cNvPr>
          <p:cNvSpPr/>
          <p:nvPr/>
        </p:nvSpPr>
        <p:spPr>
          <a:xfrm>
            <a:off x="3546475" y="3306233"/>
            <a:ext cx="342900" cy="116417"/>
          </a:xfrm>
          <a:custGeom>
            <a:avLst/>
            <a:gdLst>
              <a:gd name="connsiteX0" fmla="*/ 342900 w 342900"/>
              <a:gd name="connsiteY0" fmla="*/ 8467 h 116417"/>
              <a:gd name="connsiteX1" fmla="*/ 158750 w 342900"/>
              <a:gd name="connsiteY1" fmla="*/ 17992 h 116417"/>
              <a:gd name="connsiteX2" fmla="*/ 0 w 342900"/>
              <a:gd name="connsiteY2" fmla="*/ 116417 h 116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16417">
                <a:moveTo>
                  <a:pt x="342900" y="8467"/>
                </a:moveTo>
                <a:cubicBezTo>
                  <a:pt x="279400" y="4233"/>
                  <a:pt x="215900" y="0"/>
                  <a:pt x="158750" y="17992"/>
                </a:cubicBezTo>
                <a:cubicBezTo>
                  <a:pt x="101600" y="35984"/>
                  <a:pt x="25929" y="100542"/>
                  <a:pt x="0" y="116417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961DD6D8-2D0B-F053-E1B2-FE420AA3B895}"/>
              </a:ext>
            </a:extLst>
          </p:cNvPr>
          <p:cNvSpPr/>
          <p:nvPr/>
        </p:nvSpPr>
        <p:spPr>
          <a:xfrm rot="10546260">
            <a:off x="3535428" y="3472751"/>
            <a:ext cx="103211" cy="48657"/>
          </a:xfrm>
          <a:custGeom>
            <a:avLst/>
            <a:gdLst>
              <a:gd name="connsiteX0" fmla="*/ 171450 w 171450"/>
              <a:gd name="connsiteY0" fmla="*/ 50800 h 50800"/>
              <a:gd name="connsiteX1" fmla="*/ 79375 w 171450"/>
              <a:gd name="connsiteY1" fmla="*/ 9525 h 50800"/>
              <a:gd name="connsiteX2" fmla="*/ 0 w 171450"/>
              <a:gd name="connsiteY2" fmla="*/ 0 h 50800"/>
              <a:gd name="connsiteX0" fmla="*/ 171450 w 171450"/>
              <a:gd name="connsiteY0" fmla="*/ 50800 h 50800"/>
              <a:gd name="connsiteX1" fmla="*/ 0 w 171450"/>
              <a:gd name="connsiteY1" fmla="*/ 0 h 50800"/>
              <a:gd name="connsiteX0" fmla="*/ 171450 w 171450"/>
              <a:gd name="connsiteY0" fmla="*/ 50800 h 50800"/>
              <a:gd name="connsiteX1" fmla="*/ 0 w 171450"/>
              <a:gd name="connsiteY1" fmla="*/ 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1450" h="50800">
                <a:moveTo>
                  <a:pt x="171450" y="50800"/>
                </a:moveTo>
                <a:cubicBezTo>
                  <a:pt x="114300" y="33867"/>
                  <a:pt x="71532" y="14719"/>
                  <a:pt x="0" y="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22BCB18C-7DD2-BBFB-D804-AACF756620A8}"/>
              </a:ext>
            </a:extLst>
          </p:cNvPr>
          <p:cNvSpPr/>
          <p:nvPr/>
        </p:nvSpPr>
        <p:spPr>
          <a:xfrm>
            <a:off x="3635375" y="3121025"/>
            <a:ext cx="1955800" cy="1107546"/>
          </a:xfrm>
          <a:custGeom>
            <a:avLst/>
            <a:gdLst>
              <a:gd name="connsiteX0" fmla="*/ 0 w 1955800"/>
              <a:gd name="connsiteY0" fmla="*/ 425450 h 1107546"/>
              <a:gd name="connsiteX1" fmla="*/ 104775 w 1955800"/>
              <a:gd name="connsiteY1" fmla="*/ 625475 h 1107546"/>
              <a:gd name="connsiteX2" fmla="*/ 269875 w 1955800"/>
              <a:gd name="connsiteY2" fmla="*/ 787400 h 1107546"/>
              <a:gd name="connsiteX3" fmla="*/ 460375 w 1955800"/>
              <a:gd name="connsiteY3" fmla="*/ 901700 h 1107546"/>
              <a:gd name="connsiteX4" fmla="*/ 590550 w 1955800"/>
              <a:gd name="connsiteY4" fmla="*/ 968375 h 1107546"/>
              <a:gd name="connsiteX5" fmla="*/ 784225 w 1955800"/>
              <a:gd name="connsiteY5" fmla="*/ 1069975 h 1107546"/>
              <a:gd name="connsiteX6" fmla="*/ 996950 w 1955800"/>
              <a:gd name="connsiteY6" fmla="*/ 1085850 h 1107546"/>
              <a:gd name="connsiteX7" fmla="*/ 1136650 w 1955800"/>
              <a:gd name="connsiteY7" fmla="*/ 939800 h 1107546"/>
              <a:gd name="connsiteX8" fmla="*/ 1441450 w 1955800"/>
              <a:gd name="connsiteY8" fmla="*/ 352425 h 1107546"/>
              <a:gd name="connsiteX9" fmla="*/ 1600200 w 1955800"/>
              <a:gd name="connsiteY9" fmla="*/ 130175 h 1107546"/>
              <a:gd name="connsiteX10" fmla="*/ 1739900 w 1955800"/>
              <a:gd name="connsiteY10" fmla="*/ 25400 h 1107546"/>
              <a:gd name="connsiteX11" fmla="*/ 1955800 w 1955800"/>
              <a:gd name="connsiteY11" fmla="*/ 0 h 110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55800" h="1107546">
                <a:moveTo>
                  <a:pt x="0" y="425450"/>
                </a:moveTo>
                <a:cubicBezTo>
                  <a:pt x="29898" y="495300"/>
                  <a:pt x="59796" y="565150"/>
                  <a:pt x="104775" y="625475"/>
                </a:cubicBezTo>
                <a:cubicBezTo>
                  <a:pt x="149754" y="685800"/>
                  <a:pt x="210608" y="741363"/>
                  <a:pt x="269875" y="787400"/>
                </a:cubicBezTo>
                <a:cubicBezTo>
                  <a:pt x="329142" y="833438"/>
                  <a:pt x="406929" y="871538"/>
                  <a:pt x="460375" y="901700"/>
                </a:cubicBezTo>
                <a:cubicBezTo>
                  <a:pt x="513821" y="931862"/>
                  <a:pt x="590550" y="968375"/>
                  <a:pt x="590550" y="968375"/>
                </a:cubicBezTo>
                <a:cubicBezTo>
                  <a:pt x="644525" y="996421"/>
                  <a:pt x="716492" y="1050396"/>
                  <a:pt x="784225" y="1069975"/>
                </a:cubicBezTo>
                <a:cubicBezTo>
                  <a:pt x="851958" y="1089554"/>
                  <a:pt x="938213" y="1107546"/>
                  <a:pt x="996950" y="1085850"/>
                </a:cubicBezTo>
                <a:cubicBezTo>
                  <a:pt x="1055687" y="1064154"/>
                  <a:pt x="1062567" y="1062037"/>
                  <a:pt x="1136650" y="939800"/>
                </a:cubicBezTo>
                <a:cubicBezTo>
                  <a:pt x="1210733" y="817563"/>
                  <a:pt x="1364192" y="487363"/>
                  <a:pt x="1441450" y="352425"/>
                </a:cubicBezTo>
                <a:cubicBezTo>
                  <a:pt x="1518708" y="217488"/>
                  <a:pt x="1550458" y="184679"/>
                  <a:pt x="1600200" y="130175"/>
                </a:cubicBezTo>
                <a:cubicBezTo>
                  <a:pt x="1649942" y="75671"/>
                  <a:pt x="1680633" y="47096"/>
                  <a:pt x="1739900" y="25400"/>
                </a:cubicBezTo>
                <a:cubicBezTo>
                  <a:pt x="1799167" y="3704"/>
                  <a:pt x="1955800" y="0"/>
                  <a:pt x="1955800" y="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6B1FB0E3-BAE9-F4DB-0D5A-2F89E0069317}"/>
              </a:ext>
            </a:extLst>
          </p:cNvPr>
          <p:cNvSpPr/>
          <p:nvPr/>
        </p:nvSpPr>
        <p:spPr>
          <a:xfrm>
            <a:off x="5472642" y="3159125"/>
            <a:ext cx="4417483" cy="2374900"/>
          </a:xfrm>
          <a:custGeom>
            <a:avLst/>
            <a:gdLst>
              <a:gd name="connsiteX0" fmla="*/ 153458 w 1201208"/>
              <a:gd name="connsiteY0" fmla="*/ 0 h 1543050"/>
              <a:gd name="connsiteX1" fmla="*/ 26458 w 1201208"/>
              <a:gd name="connsiteY1" fmla="*/ 355600 h 1543050"/>
              <a:gd name="connsiteX2" fmla="*/ 10583 w 1201208"/>
              <a:gd name="connsiteY2" fmla="*/ 565150 h 1543050"/>
              <a:gd name="connsiteX3" fmla="*/ 89958 w 1201208"/>
              <a:gd name="connsiteY3" fmla="*/ 768350 h 1543050"/>
              <a:gd name="connsiteX4" fmla="*/ 420158 w 1201208"/>
              <a:gd name="connsiteY4" fmla="*/ 1098550 h 1543050"/>
              <a:gd name="connsiteX5" fmla="*/ 880533 w 1201208"/>
              <a:gd name="connsiteY5" fmla="*/ 1425575 h 1543050"/>
              <a:gd name="connsiteX6" fmla="*/ 1201208 w 1201208"/>
              <a:gd name="connsiteY6" fmla="*/ 1543050 h 154305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880533 w 4417483"/>
              <a:gd name="connsiteY5" fmla="*/ 1425575 h 2374900"/>
              <a:gd name="connsiteX6" fmla="*/ 4417483 w 4417483"/>
              <a:gd name="connsiteY6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880533 w 4417483"/>
              <a:gd name="connsiteY5" fmla="*/ 1425575 h 2374900"/>
              <a:gd name="connsiteX6" fmla="*/ 4417483 w 4417483"/>
              <a:gd name="connsiteY6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1258358 w 4417483"/>
              <a:gd name="connsiteY5" fmla="*/ 1558925 h 2374900"/>
              <a:gd name="connsiteX6" fmla="*/ 4417483 w 4417483"/>
              <a:gd name="connsiteY6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1258358 w 4417483"/>
              <a:gd name="connsiteY5" fmla="*/ 1558925 h 2374900"/>
              <a:gd name="connsiteX6" fmla="*/ 4417483 w 4417483"/>
              <a:gd name="connsiteY6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1347258 w 4417483"/>
              <a:gd name="connsiteY5" fmla="*/ 1558925 h 2374900"/>
              <a:gd name="connsiteX6" fmla="*/ 4417483 w 4417483"/>
              <a:gd name="connsiteY6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1347258 w 4417483"/>
              <a:gd name="connsiteY5" fmla="*/ 1558925 h 2374900"/>
              <a:gd name="connsiteX6" fmla="*/ 2493433 w 4417483"/>
              <a:gd name="connsiteY6" fmla="*/ 1781175 h 2374900"/>
              <a:gd name="connsiteX7" fmla="*/ 4417483 w 4417483"/>
              <a:gd name="connsiteY7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1347258 w 4417483"/>
              <a:gd name="connsiteY5" fmla="*/ 1558925 h 2374900"/>
              <a:gd name="connsiteX6" fmla="*/ 2493433 w 4417483"/>
              <a:gd name="connsiteY6" fmla="*/ 1781175 h 2374900"/>
              <a:gd name="connsiteX7" fmla="*/ 3064933 w 4417483"/>
              <a:gd name="connsiteY7" fmla="*/ 1943100 h 2374900"/>
              <a:gd name="connsiteX8" fmla="*/ 4417483 w 4417483"/>
              <a:gd name="connsiteY8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1347258 w 4417483"/>
              <a:gd name="connsiteY5" fmla="*/ 1558925 h 2374900"/>
              <a:gd name="connsiteX6" fmla="*/ 2493433 w 4417483"/>
              <a:gd name="connsiteY6" fmla="*/ 1781175 h 2374900"/>
              <a:gd name="connsiteX7" fmla="*/ 3064933 w 4417483"/>
              <a:gd name="connsiteY7" fmla="*/ 1943100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1347258 w 4417483"/>
              <a:gd name="connsiteY5" fmla="*/ 1558925 h 2374900"/>
              <a:gd name="connsiteX6" fmla="*/ 2645833 w 4417483"/>
              <a:gd name="connsiteY6" fmla="*/ 1489075 h 2374900"/>
              <a:gd name="connsiteX7" fmla="*/ 3064933 w 4417483"/>
              <a:gd name="connsiteY7" fmla="*/ 1943100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1347258 w 4417483"/>
              <a:gd name="connsiteY5" fmla="*/ 1558925 h 2374900"/>
              <a:gd name="connsiteX6" fmla="*/ 2645833 w 4417483"/>
              <a:gd name="connsiteY6" fmla="*/ 1489075 h 2374900"/>
              <a:gd name="connsiteX7" fmla="*/ 3064933 w 4417483"/>
              <a:gd name="connsiteY7" fmla="*/ 1943100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1347258 w 4417483"/>
              <a:gd name="connsiteY5" fmla="*/ 1558925 h 2374900"/>
              <a:gd name="connsiteX6" fmla="*/ 2645833 w 4417483"/>
              <a:gd name="connsiteY6" fmla="*/ 1489075 h 2374900"/>
              <a:gd name="connsiteX7" fmla="*/ 3277658 w 4417483"/>
              <a:gd name="connsiteY7" fmla="*/ 1501775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1347258 w 4417483"/>
              <a:gd name="connsiteY5" fmla="*/ 1558925 h 2374900"/>
              <a:gd name="connsiteX6" fmla="*/ 2645833 w 4417483"/>
              <a:gd name="connsiteY6" fmla="*/ 1489075 h 2374900"/>
              <a:gd name="connsiteX7" fmla="*/ 3277658 w 4417483"/>
              <a:gd name="connsiteY7" fmla="*/ 1501775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1347258 w 4417483"/>
              <a:gd name="connsiteY5" fmla="*/ 1558925 h 2374900"/>
              <a:gd name="connsiteX6" fmla="*/ 2645833 w 4417483"/>
              <a:gd name="connsiteY6" fmla="*/ 1489075 h 2374900"/>
              <a:gd name="connsiteX7" fmla="*/ 3277658 w 4417483"/>
              <a:gd name="connsiteY7" fmla="*/ 1501775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347258 w 4417483"/>
              <a:gd name="connsiteY5" fmla="*/ 1558925 h 2374900"/>
              <a:gd name="connsiteX6" fmla="*/ 2645833 w 4417483"/>
              <a:gd name="connsiteY6" fmla="*/ 1489075 h 2374900"/>
              <a:gd name="connsiteX7" fmla="*/ 3277658 w 4417483"/>
              <a:gd name="connsiteY7" fmla="*/ 1501775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347258 w 4417483"/>
              <a:gd name="connsiteY5" fmla="*/ 1558925 h 2374900"/>
              <a:gd name="connsiteX6" fmla="*/ 2645833 w 4417483"/>
              <a:gd name="connsiteY6" fmla="*/ 1489075 h 2374900"/>
              <a:gd name="connsiteX7" fmla="*/ 3277658 w 4417483"/>
              <a:gd name="connsiteY7" fmla="*/ 1501775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347258 w 4417483"/>
              <a:gd name="connsiteY5" fmla="*/ 1470025 h 2374900"/>
              <a:gd name="connsiteX6" fmla="*/ 2645833 w 4417483"/>
              <a:gd name="connsiteY6" fmla="*/ 1489075 h 2374900"/>
              <a:gd name="connsiteX7" fmla="*/ 3277658 w 4417483"/>
              <a:gd name="connsiteY7" fmla="*/ 1501775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645833 w 4417483"/>
              <a:gd name="connsiteY6" fmla="*/ 1489075 h 2374900"/>
              <a:gd name="connsiteX7" fmla="*/ 3277658 w 4417483"/>
              <a:gd name="connsiteY7" fmla="*/ 1501775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645833 w 4417483"/>
              <a:gd name="connsiteY6" fmla="*/ 1489075 h 2374900"/>
              <a:gd name="connsiteX7" fmla="*/ 3277658 w 4417483"/>
              <a:gd name="connsiteY7" fmla="*/ 1501775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645833 w 4417483"/>
              <a:gd name="connsiteY6" fmla="*/ 1489075 h 2374900"/>
              <a:gd name="connsiteX7" fmla="*/ 3277658 w 4417483"/>
              <a:gd name="connsiteY7" fmla="*/ 1501775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27175 h 2374900"/>
              <a:gd name="connsiteX7" fmla="*/ 3277658 w 4417483"/>
              <a:gd name="connsiteY7" fmla="*/ 1501775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635125 h 2374900"/>
              <a:gd name="connsiteX7" fmla="*/ 3277658 w 4417483"/>
              <a:gd name="connsiteY7" fmla="*/ 1501775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277658 w 4417483"/>
              <a:gd name="connsiteY7" fmla="*/ 1501775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277658 w 4417483"/>
              <a:gd name="connsiteY7" fmla="*/ 1501775 h 2374900"/>
              <a:gd name="connsiteX8" fmla="*/ 3912658 w 4417483"/>
              <a:gd name="connsiteY8" fmla="*/ 200977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277658 w 4417483"/>
              <a:gd name="connsiteY7" fmla="*/ 1501775 h 2374900"/>
              <a:gd name="connsiteX8" fmla="*/ 3912658 w 4417483"/>
              <a:gd name="connsiteY8" fmla="*/ 200977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277658 w 4417483"/>
              <a:gd name="connsiteY7" fmla="*/ 1501775 h 2374900"/>
              <a:gd name="connsiteX8" fmla="*/ 3912658 w 4417483"/>
              <a:gd name="connsiteY8" fmla="*/ 200977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207808 w 4417483"/>
              <a:gd name="connsiteY7" fmla="*/ 1454150 h 2374900"/>
              <a:gd name="connsiteX8" fmla="*/ 3912658 w 4417483"/>
              <a:gd name="connsiteY8" fmla="*/ 200977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207808 w 4417483"/>
              <a:gd name="connsiteY7" fmla="*/ 1454150 h 2374900"/>
              <a:gd name="connsiteX8" fmla="*/ 3912658 w 4417483"/>
              <a:gd name="connsiteY8" fmla="*/ 200977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207808 w 4417483"/>
              <a:gd name="connsiteY7" fmla="*/ 1454150 h 2374900"/>
              <a:gd name="connsiteX8" fmla="*/ 3912658 w 4417483"/>
              <a:gd name="connsiteY8" fmla="*/ 200977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293533 w 4417483"/>
              <a:gd name="connsiteY7" fmla="*/ 1377950 h 2374900"/>
              <a:gd name="connsiteX8" fmla="*/ 3912658 w 4417483"/>
              <a:gd name="connsiteY8" fmla="*/ 200977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182408 w 4417483"/>
              <a:gd name="connsiteY7" fmla="*/ 1450975 h 2374900"/>
              <a:gd name="connsiteX8" fmla="*/ 3912658 w 4417483"/>
              <a:gd name="connsiteY8" fmla="*/ 200977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182408 w 4417483"/>
              <a:gd name="connsiteY7" fmla="*/ 1450975 h 2374900"/>
              <a:gd name="connsiteX8" fmla="*/ 3912658 w 4417483"/>
              <a:gd name="connsiteY8" fmla="*/ 200977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182408 w 4417483"/>
              <a:gd name="connsiteY7" fmla="*/ 1450975 h 2374900"/>
              <a:gd name="connsiteX8" fmla="*/ 3817408 w 4417483"/>
              <a:gd name="connsiteY8" fmla="*/ 19145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182408 w 4417483"/>
              <a:gd name="connsiteY7" fmla="*/ 1450975 h 2374900"/>
              <a:gd name="connsiteX8" fmla="*/ 3817408 w 4417483"/>
              <a:gd name="connsiteY8" fmla="*/ 19145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182408 w 4417483"/>
              <a:gd name="connsiteY7" fmla="*/ 1450975 h 2374900"/>
              <a:gd name="connsiteX8" fmla="*/ 3817408 w 4417483"/>
              <a:gd name="connsiteY8" fmla="*/ 19145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182408 w 4417483"/>
              <a:gd name="connsiteY7" fmla="*/ 1450975 h 2374900"/>
              <a:gd name="connsiteX8" fmla="*/ 3817408 w 4417483"/>
              <a:gd name="connsiteY8" fmla="*/ 19145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182408 w 4417483"/>
              <a:gd name="connsiteY7" fmla="*/ 1450975 h 2374900"/>
              <a:gd name="connsiteX8" fmla="*/ 3817408 w 4417483"/>
              <a:gd name="connsiteY8" fmla="*/ 19145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182408 w 4417483"/>
              <a:gd name="connsiteY7" fmla="*/ 1450975 h 2374900"/>
              <a:gd name="connsiteX8" fmla="*/ 3817408 w 4417483"/>
              <a:gd name="connsiteY8" fmla="*/ 1914525 h 2374900"/>
              <a:gd name="connsiteX9" fmla="*/ 4417483 w 4417483"/>
              <a:gd name="connsiteY9" fmla="*/ 2374900 h 237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7483" h="2374900">
                <a:moveTo>
                  <a:pt x="153458" y="0"/>
                </a:moveTo>
                <a:cubicBezTo>
                  <a:pt x="101864" y="130704"/>
                  <a:pt x="50271" y="261408"/>
                  <a:pt x="26458" y="355600"/>
                </a:cubicBezTo>
                <a:cubicBezTo>
                  <a:pt x="2646" y="449792"/>
                  <a:pt x="0" y="496358"/>
                  <a:pt x="10583" y="565150"/>
                </a:cubicBezTo>
                <a:cubicBezTo>
                  <a:pt x="21166" y="633942"/>
                  <a:pt x="41275" y="693738"/>
                  <a:pt x="89958" y="768350"/>
                </a:cubicBezTo>
                <a:cubicBezTo>
                  <a:pt x="138641" y="842962"/>
                  <a:pt x="337608" y="1023408"/>
                  <a:pt x="531283" y="1184275"/>
                </a:cubicBezTo>
                <a:cubicBezTo>
                  <a:pt x="724958" y="1345142"/>
                  <a:pt x="954087" y="1507067"/>
                  <a:pt x="1290108" y="1562100"/>
                </a:cubicBezTo>
                <a:cubicBezTo>
                  <a:pt x="1626129" y="1617133"/>
                  <a:pt x="2286000" y="1555221"/>
                  <a:pt x="2547408" y="1514475"/>
                </a:cubicBezTo>
                <a:cubicBezTo>
                  <a:pt x="2808816" y="1473729"/>
                  <a:pt x="3065991" y="1412875"/>
                  <a:pt x="3182408" y="1450975"/>
                </a:cubicBezTo>
                <a:cubicBezTo>
                  <a:pt x="3298825" y="1489075"/>
                  <a:pt x="3592512" y="1712913"/>
                  <a:pt x="3817408" y="1914525"/>
                </a:cubicBezTo>
                <a:cubicBezTo>
                  <a:pt x="4042304" y="2116137"/>
                  <a:pt x="4195233" y="2272242"/>
                  <a:pt x="4417483" y="237490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DC4B8917-5AF1-BD2D-7763-E97B7D9984B9}"/>
              </a:ext>
            </a:extLst>
          </p:cNvPr>
          <p:cNvSpPr/>
          <p:nvPr/>
        </p:nvSpPr>
        <p:spPr>
          <a:xfrm>
            <a:off x="9928225" y="5613400"/>
            <a:ext cx="158750" cy="390525"/>
          </a:xfrm>
          <a:custGeom>
            <a:avLst/>
            <a:gdLst>
              <a:gd name="connsiteX0" fmla="*/ 0 w 158750"/>
              <a:gd name="connsiteY0" fmla="*/ 0 h 390525"/>
              <a:gd name="connsiteX1" fmla="*/ 50800 w 158750"/>
              <a:gd name="connsiteY1" fmla="*/ 190500 h 390525"/>
              <a:gd name="connsiteX2" fmla="*/ 158750 w 158750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750" h="390525">
                <a:moveTo>
                  <a:pt x="0" y="0"/>
                </a:moveTo>
                <a:cubicBezTo>
                  <a:pt x="12171" y="62706"/>
                  <a:pt x="24342" y="125412"/>
                  <a:pt x="50800" y="190500"/>
                </a:cubicBezTo>
                <a:cubicBezTo>
                  <a:pt x="77258" y="255588"/>
                  <a:pt x="158750" y="390525"/>
                  <a:pt x="158750" y="390525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D3333E0-A7DB-BA0D-2874-86C93DA14923}"/>
              </a:ext>
            </a:extLst>
          </p:cNvPr>
          <p:cNvCxnSpPr/>
          <p:nvPr/>
        </p:nvCxnSpPr>
        <p:spPr>
          <a:xfrm>
            <a:off x="1524000" y="417288"/>
            <a:ext cx="9144000" cy="18141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07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FDC4-F34D-C17A-4CDE-B9E1146C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220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Paul’s Second Missionary Journey:</a:t>
            </a:r>
            <a:b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</a:br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From Corinth to Antioch (18:1-22)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4FCE-B3B0-4235-629C-6C0C326BC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8" y="1726968"/>
            <a:ext cx="11771152" cy="4872135"/>
          </a:xfrm>
        </p:spPr>
        <p:txBody>
          <a:bodyPr>
            <a:normAutofit/>
          </a:bodyPr>
          <a:lstStyle/>
          <a:p>
            <a:r>
              <a:rPr lang="en-US" dirty="0"/>
              <a:t>Paul preached the gospel in Corinth for 18 months (18:1-17).</a:t>
            </a:r>
          </a:p>
          <a:p>
            <a:pPr lvl="1"/>
            <a:r>
              <a:rPr lang="en-US" dirty="0"/>
              <a:t>In Corinth, Paul met two fellow-tentmakers, Aquila and Priscilla (18:2-3).</a:t>
            </a:r>
          </a:p>
          <a:p>
            <a:pPr lvl="1"/>
            <a:r>
              <a:rPr lang="en-US" dirty="0"/>
              <a:t>In Corinth, Paul reasoned with and testified to the Jews continually (18:4-5).</a:t>
            </a:r>
          </a:p>
          <a:p>
            <a:pPr lvl="1"/>
            <a:r>
              <a:rPr lang="en-US" dirty="0"/>
              <a:t>In Corinth, the response to the gospel was, as usual, varied (18:4, 6-8).</a:t>
            </a:r>
          </a:p>
          <a:p>
            <a:pPr lvl="2"/>
            <a:r>
              <a:rPr lang="en-US" dirty="0"/>
              <a:t>Some of the Jews opposed Paul and blasphemed his sacred message (18:6).</a:t>
            </a:r>
          </a:p>
          <a:p>
            <a:pPr lvl="2"/>
            <a:r>
              <a:rPr lang="en-US" dirty="0"/>
              <a:t>Both Jews and God-fearing Gentiles were steadily being converted (18:4b).</a:t>
            </a:r>
          </a:p>
          <a:p>
            <a:pPr lvl="2"/>
            <a:r>
              <a:rPr lang="en-US" dirty="0"/>
              <a:t>In Corinth, Paul was reassured by the Lord to keep on keeping on (18:9-11).</a:t>
            </a:r>
          </a:p>
          <a:p>
            <a:pPr lvl="2"/>
            <a:r>
              <a:rPr lang="en-US" dirty="0"/>
              <a:t>In Corinth, the Jews sought to silence Paul through legal channels (18:12-17).</a:t>
            </a:r>
          </a:p>
          <a:p>
            <a:pPr lvl="1"/>
            <a:r>
              <a:rPr lang="en-US" dirty="0"/>
              <a:t>Paul made his way back to Antioch by way of Ephesus and Jerusalem (18:18-22).</a:t>
            </a:r>
          </a:p>
        </p:txBody>
      </p:sp>
    </p:spTree>
    <p:extLst>
      <p:ext uri="{BB962C8B-B14F-4D97-AF65-F5344CB8AC3E}">
        <p14:creationId xmlns:p14="http://schemas.microsoft.com/office/powerpoint/2010/main" val="405410939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12X_Paul's 2nd Journey-Base copy.jpg">
            <a:extLst>
              <a:ext uri="{FF2B5EF4-FFF2-40B4-BE49-F238E27FC236}">
                <a16:creationId xmlns:a16="http://schemas.microsoft.com/office/drawing/2014/main" id="{5DA4FD02-6180-215F-BA8B-870F67F8E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03504"/>
            <a:ext cx="9144000" cy="6254496"/>
          </a:xfrm>
          <a:prstGeom prst="rect">
            <a:avLst/>
          </a:prstGeom>
        </p:spPr>
      </p:pic>
      <p:sp>
        <p:nvSpPr>
          <p:cNvPr id="8" name="Freeform 9">
            <a:extLst>
              <a:ext uri="{FF2B5EF4-FFF2-40B4-BE49-F238E27FC236}">
                <a16:creationId xmlns:a16="http://schemas.microsoft.com/office/drawing/2014/main" id="{44317107-0D1E-B954-102D-FFA9C67945DC}"/>
              </a:ext>
            </a:extLst>
          </p:cNvPr>
          <p:cNvSpPr/>
          <p:nvPr/>
        </p:nvSpPr>
        <p:spPr>
          <a:xfrm>
            <a:off x="9950450" y="3282950"/>
            <a:ext cx="246592" cy="2724150"/>
          </a:xfrm>
          <a:custGeom>
            <a:avLst/>
            <a:gdLst>
              <a:gd name="connsiteX0" fmla="*/ 196850 w 246592"/>
              <a:gd name="connsiteY0" fmla="*/ 2724150 h 2724150"/>
              <a:gd name="connsiteX1" fmla="*/ 146050 w 246592"/>
              <a:gd name="connsiteY1" fmla="*/ 2025650 h 2724150"/>
              <a:gd name="connsiteX2" fmla="*/ 234950 w 246592"/>
              <a:gd name="connsiteY2" fmla="*/ 1295400 h 2724150"/>
              <a:gd name="connsiteX3" fmla="*/ 215900 w 246592"/>
              <a:gd name="connsiteY3" fmla="*/ 850900 h 2724150"/>
              <a:gd name="connsiteX4" fmla="*/ 69850 w 246592"/>
              <a:gd name="connsiteY4" fmla="*/ 177800 h 2724150"/>
              <a:gd name="connsiteX5" fmla="*/ 0 w 246592"/>
              <a:gd name="connsiteY5" fmla="*/ 0 h 272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592" h="2724150">
                <a:moveTo>
                  <a:pt x="196850" y="2724150"/>
                </a:moveTo>
                <a:cubicBezTo>
                  <a:pt x="168275" y="2493962"/>
                  <a:pt x="139700" y="2263775"/>
                  <a:pt x="146050" y="2025650"/>
                </a:cubicBezTo>
                <a:cubicBezTo>
                  <a:pt x="152400" y="1787525"/>
                  <a:pt x="223308" y="1491192"/>
                  <a:pt x="234950" y="1295400"/>
                </a:cubicBezTo>
                <a:cubicBezTo>
                  <a:pt x="246592" y="1099608"/>
                  <a:pt x="243417" y="1037167"/>
                  <a:pt x="215900" y="850900"/>
                </a:cubicBezTo>
                <a:cubicBezTo>
                  <a:pt x="188383" y="664633"/>
                  <a:pt x="105833" y="319617"/>
                  <a:pt x="69850" y="177800"/>
                </a:cubicBezTo>
                <a:cubicBezTo>
                  <a:pt x="33867" y="35983"/>
                  <a:pt x="16933" y="17992"/>
                  <a:pt x="0" y="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BC7A17F8-2E40-BF6A-2BF0-008A7BD9C011}"/>
              </a:ext>
            </a:extLst>
          </p:cNvPr>
          <p:cNvSpPr/>
          <p:nvPr/>
        </p:nvSpPr>
        <p:spPr>
          <a:xfrm>
            <a:off x="4965700" y="1725083"/>
            <a:ext cx="4989512" cy="1418167"/>
          </a:xfrm>
          <a:custGeom>
            <a:avLst/>
            <a:gdLst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910167 h 1418167"/>
              <a:gd name="connsiteX5" fmla="*/ 3683000 w 4985808"/>
              <a:gd name="connsiteY5" fmla="*/ 1126067 h 1418167"/>
              <a:gd name="connsiteX6" fmla="*/ 3536950 w 4985808"/>
              <a:gd name="connsiteY6" fmla="*/ 1145117 h 1418167"/>
              <a:gd name="connsiteX7" fmla="*/ 3397250 w 4985808"/>
              <a:gd name="connsiteY7" fmla="*/ 1145117 h 1418167"/>
              <a:gd name="connsiteX8" fmla="*/ 3162300 w 4985808"/>
              <a:gd name="connsiteY8" fmla="*/ 1208617 h 1418167"/>
              <a:gd name="connsiteX9" fmla="*/ 3149600 w 4985808"/>
              <a:gd name="connsiteY9" fmla="*/ 1030817 h 1418167"/>
              <a:gd name="connsiteX10" fmla="*/ 3225800 w 4985808"/>
              <a:gd name="connsiteY10" fmla="*/ 770467 h 1418167"/>
              <a:gd name="connsiteX11" fmla="*/ 2946400 w 4985808"/>
              <a:gd name="connsiteY11" fmla="*/ 427567 h 1418167"/>
              <a:gd name="connsiteX12" fmla="*/ 2260600 w 4985808"/>
              <a:gd name="connsiteY12" fmla="*/ 91017 h 1418167"/>
              <a:gd name="connsiteX13" fmla="*/ 1447800 w 4985808"/>
              <a:gd name="connsiteY13" fmla="*/ 2117 h 1418167"/>
              <a:gd name="connsiteX14" fmla="*/ 711200 w 4985808"/>
              <a:gd name="connsiteY14" fmla="*/ 78317 h 1418167"/>
              <a:gd name="connsiteX15" fmla="*/ 146050 w 4985808"/>
              <a:gd name="connsiteY15" fmla="*/ 211667 h 1418167"/>
              <a:gd name="connsiteX16" fmla="*/ 0 w 4985808"/>
              <a:gd name="connsiteY16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910167 h 1418167"/>
              <a:gd name="connsiteX5" fmla="*/ 3683000 w 4985808"/>
              <a:gd name="connsiteY5" fmla="*/ 1126067 h 1418167"/>
              <a:gd name="connsiteX6" fmla="*/ 3536950 w 4985808"/>
              <a:gd name="connsiteY6" fmla="*/ 1145117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910167 h 1418167"/>
              <a:gd name="connsiteX5" fmla="*/ 3683000 w 4985808"/>
              <a:gd name="connsiteY5" fmla="*/ 1126067 h 1418167"/>
              <a:gd name="connsiteX6" fmla="*/ 3409950 w 4985808"/>
              <a:gd name="connsiteY6" fmla="*/ 1145117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910167 h 1418167"/>
              <a:gd name="connsiteX5" fmla="*/ 3683000 w 4985808"/>
              <a:gd name="connsiteY5" fmla="*/ 1126067 h 1418167"/>
              <a:gd name="connsiteX6" fmla="*/ 3409950 w 4985808"/>
              <a:gd name="connsiteY6" fmla="*/ 989542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910167 h 1418167"/>
              <a:gd name="connsiteX5" fmla="*/ 3683000 w 4985808"/>
              <a:gd name="connsiteY5" fmla="*/ 1126067 h 1418167"/>
              <a:gd name="connsiteX6" fmla="*/ 3409950 w 4985808"/>
              <a:gd name="connsiteY6" fmla="*/ 1151467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910167 h 1418167"/>
              <a:gd name="connsiteX5" fmla="*/ 3619500 w 4985808"/>
              <a:gd name="connsiteY5" fmla="*/ 1126067 h 1418167"/>
              <a:gd name="connsiteX6" fmla="*/ 3409950 w 4985808"/>
              <a:gd name="connsiteY6" fmla="*/ 1151467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910167 h 1418167"/>
              <a:gd name="connsiteX5" fmla="*/ 3619500 w 4985808"/>
              <a:gd name="connsiteY5" fmla="*/ 1234017 h 1418167"/>
              <a:gd name="connsiteX6" fmla="*/ 3409950 w 4985808"/>
              <a:gd name="connsiteY6" fmla="*/ 1151467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910167 h 1418167"/>
              <a:gd name="connsiteX5" fmla="*/ 3619500 w 4985808"/>
              <a:gd name="connsiteY5" fmla="*/ 1132417 h 1418167"/>
              <a:gd name="connsiteX6" fmla="*/ 3409950 w 4985808"/>
              <a:gd name="connsiteY6" fmla="*/ 1151467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840317 h 1418167"/>
              <a:gd name="connsiteX5" fmla="*/ 3619500 w 4985808"/>
              <a:gd name="connsiteY5" fmla="*/ 1132417 h 1418167"/>
              <a:gd name="connsiteX6" fmla="*/ 3409950 w 4985808"/>
              <a:gd name="connsiteY6" fmla="*/ 1151467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68775 w 4985808"/>
              <a:gd name="connsiteY4" fmla="*/ 900642 h 1418167"/>
              <a:gd name="connsiteX5" fmla="*/ 3619500 w 4985808"/>
              <a:gd name="connsiteY5" fmla="*/ 1132417 h 1418167"/>
              <a:gd name="connsiteX6" fmla="*/ 3409950 w 4985808"/>
              <a:gd name="connsiteY6" fmla="*/ 1151467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1575"/>
              <a:gd name="connsiteY0" fmla="*/ 1418167 h 1418167"/>
              <a:gd name="connsiteX1" fmla="*/ 4972050 w 4981575"/>
              <a:gd name="connsiteY1" fmla="*/ 1049867 h 1418167"/>
              <a:gd name="connsiteX2" fmla="*/ 4914900 w 4981575"/>
              <a:gd name="connsiteY2" fmla="*/ 833967 h 1418167"/>
              <a:gd name="connsiteX3" fmla="*/ 4572000 w 4981575"/>
              <a:gd name="connsiteY3" fmla="*/ 821267 h 1418167"/>
              <a:gd name="connsiteX4" fmla="*/ 4168775 w 4981575"/>
              <a:gd name="connsiteY4" fmla="*/ 900642 h 1418167"/>
              <a:gd name="connsiteX5" fmla="*/ 3619500 w 4981575"/>
              <a:gd name="connsiteY5" fmla="*/ 1132417 h 1418167"/>
              <a:gd name="connsiteX6" fmla="*/ 3409950 w 4981575"/>
              <a:gd name="connsiteY6" fmla="*/ 1151467 h 1418167"/>
              <a:gd name="connsiteX7" fmla="*/ 3162300 w 4981575"/>
              <a:gd name="connsiteY7" fmla="*/ 1208617 h 1418167"/>
              <a:gd name="connsiteX8" fmla="*/ 3149600 w 4981575"/>
              <a:gd name="connsiteY8" fmla="*/ 1030817 h 1418167"/>
              <a:gd name="connsiteX9" fmla="*/ 3225800 w 4981575"/>
              <a:gd name="connsiteY9" fmla="*/ 770467 h 1418167"/>
              <a:gd name="connsiteX10" fmla="*/ 2946400 w 4981575"/>
              <a:gd name="connsiteY10" fmla="*/ 427567 h 1418167"/>
              <a:gd name="connsiteX11" fmla="*/ 2260600 w 4981575"/>
              <a:gd name="connsiteY11" fmla="*/ 91017 h 1418167"/>
              <a:gd name="connsiteX12" fmla="*/ 1447800 w 4981575"/>
              <a:gd name="connsiteY12" fmla="*/ 2117 h 1418167"/>
              <a:gd name="connsiteX13" fmla="*/ 711200 w 4981575"/>
              <a:gd name="connsiteY13" fmla="*/ 78317 h 1418167"/>
              <a:gd name="connsiteX14" fmla="*/ 146050 w 4981575"/>
              <a:gd name="connsiteY14" fmla="*/ 211667 h 1418167"/>
              <a:gd name="connsiteX15" fmla="*/ 0 w 4981575"/>
              <a:gd name="connsiteY15" fmla="*/ 275167 h 1418167"/>
              <a:gd name="connsiteX0" fmla="*/ 4959350 w 4989512"/>
              <a:gd name="connsiteY0" fmla="*/ 1418167 h 1418167"/>
              <a:gd name="connsiteX1" fmla="*/ 4972050 w 4989512"/>
              <a:gd name="connsiteY1" fmla="*/ 1049867 h 1418167"/>
              <a:gd name="connsiteX2" fmla="*/ 4854575 w 4989512"/>
              <a:gd name="connsiteY2" fmla="*/ 881592 h 1418167"/>
              <a:gd name="connsiteX3" fmla="*/ 4572000 w 4989512"/>
              <a:gd name="connsiteY3" fmla="*/ 821267 h 1418167"/>
              <a:gd name="connsiteX4" fmla="*/ 4168775 w 4989512"/>
              <a:gd name="connsiteY4" fmla="*/ 900642 h 1418167"/>
              <a:gd name="connsiteX5" fmla="*/ 3619500 w 4989512"/>
              <a:gd name="connsiteY5" fmla="*/ 1132417 h 1418167"/>
              <a:gd name="connsiteX6" fmla="*/ 3409950 w 4989512"/>
              <a:gd name="connsiteY6" fmla="*/ 1151467 h 1418167"/>
              <a:gd name="connsiteX7" fmla="*/ 3162300 w 4989512"/>
              <a:gd name="connsiteY7" fmla="*/ 1208617 h 1418167"/>
              <a:gd name="connsiteX8" fmla="*/ 3149600 w 4989512"/>
              <a:gd name="connsiteY8" fmla="*/ 1030817 h 1418167"/>
              <a:gd name="connsiteX9" fmla="*/ 3225800 w 4989512"/>
              <a:gd name="connsiteY9" fmla="*/ 770467 h 1418167"/>
              <a:gd name="connsiteX10" fmla="*/ 2946400 w 4989512"/>
              <a:gd name="connsiteY10" fmla="*/ 427567 h 1418167"/>
              <a:gd name="connsiteX11" fmla="*/ 2260600 w 4989512"/>
              <a:gd name="connsiteY11" fmla="*/ 91017 h 1418167"/>
              <a:gd name="connsiteX12" fmla="*/ 1447800 w 4989512"/>
              <a:gd name="connsiteY12" fmla="*/ 2117 h 1418167"/>
              <a:gd name="connsiteX13" fmla="*/ 711200 w 4989512"/>
              <a:gd name="connsiteY13" fmla="*/ 78317 h 1418167"/>
              <a:gd name="connsiteX14" fmla="*/ 146050 w 4989512"/>
              <a:gd name="connsiteY14" fmla="*/ 211667 h 1418167"/>
              <a:gd name="connsiteX15" fmla="*/ 0 w 4989512"/>
              <a:gd name="connsiteY15" fmla="*/ 275167 h 1418167"/>
              <a:gd name="connsiteX0" fmla="*/ 4959350 w 4989512"/>
              <a:gd name="connsiteY0" fmla="*/ 1418167 h 1418167"/>
              <a:gd name="connsiteX1" fmla="*/ 4972050 w 4989512"/>
              <a:gd name="connsiteY1" fmla="*/ 1049867 h 1418167"/>
              <a:gd name="connsiteX2" fmla="*/ 4854575 w 4989512"/>
              <a:gd name="connsiteY2" fmla="*/ 881592 h 1418167"/>
              <a:gd name="connsiteX3" fmla="*/ 4572000 w 4989512"/>
              <a:gd name="connsiteY3" fmla="*/ 821267 h 1418167"/>
              <a:gd name="connsiteX4" fmla="*/ 4168775 w 4989512"/>
              <a:gd name="connsiteY4" fmla="*/ 900642 h 1418167"/>
              <a:gd name="connsiteX5" fmla="*/ 3619500 w 4989512"/>
              <a:gd name="connsiteY5" fmla="*/ 1132417 h 1418167"/>
              <a:gd name="connsiteX6" fmla="*/ 3409950 w 4989512"/>
              <a:gd name="connsiteY6" fmla="*/ 1151467 h 1418167"/>
              <a:gd name="connsiteX7" fmla="*/ 3162300 w 4989512"/>
              <a:gd name="connsiteY7" fmla="*/ 1208617 h 1418167"/>
              <a:gd name="connsiteX8" fmla="*/ 3025775 w 4989512"/>
              <a:gd name="connsiteY8" fmla="*/ 1030817 h 1418167"/>
              <a:gd name="connsiteX9" fmla="*/ 3225800 w 4989512"/>
              <a:gd name="connsiteY9" fmla="*/ 770467 h 1418167"/>
              <a:gd name="connsiteX10" fmla="*/ 2946400 w 4989512"/>
              <a:gd name="connsiteY10" fmla="*/ 427567 h 1418167"/>
              <a:gd name="connsiteX11" fmla="*/ 2260600 w 4989512"/>
              <a:gd name="connsiteY11" fmla="*/ 91017 h 1418167"/>
              <a:gd name="connsiteX12" fmla="*/ 1447800 w 4989512"/>
              <a:gd name="connsiteY12" fmla="*/ 2117 h 1418167"/>
              <a:gd name="connsiteX13" fmla="*/ 711200 w 4989512"/>
              <a:gd name="connsiteY13" fmla="*/ 78317 h 1418167"/>
              <a:gd name="connsiteX14" fmla="*/ 146050 w 4989512"/>
              <a:gd name="connsiteY14" fmla="*/ 211667 h 1418167"/>
              <a:gd name="connsiteX15" fmla="*/ 0 w 4989512"/>
              <a:gd name="connsiteY15" fmla="*/ 275167 h 1418167"/>
              <a:gd name="connsiteX0" fmla="*/ 4959350 w 4989512"/>
              <a:gd name="connsiteY0" fmla="*/ 1418167 h 1418167"/>
              <a:gd name="connsiteX1" fmla="*/ 4972050 w 4989512"/>
              <a:gd name="connsiteY1" fmla="*/ 1049867 h 1418167"/>
              <a:gd name="connsiteX2" fmla="*/ 4854575 w 4989512"/>
              <a:gd name="connsiteY2" fmla="*/ 881592 h 1418167"/>
              <a:gd name="connsiteX3" fmla="*/ 4572000 w 4989512"/>
              <a:gd name="connsiteY3" fmla="*/ 821267 h 1418167"/>
              <a:gd name="connsiteX4" fmla="*/ 4168775 w 4989512"/>
              <a:gd name="connsiteY4" fmla="*/ 900642 h 1418167"/>
              <a:gd name="connsiteX5" fmla="*/ 3619500 w 4989512"/>
              <a:gd name="connsiteY5" fmla="*/ 1132417 h 1418167"/>
              <a:gd name="connsiteX6" fmla="*/ 3409950 w 4989512"/>
              <a:gd name="connsiteY6" fmla="*/ 1151467 h 1418167"/>
              <a:gd name="connsiteX7" fmla="*/ 3162300 w 4989512"/>
              <a:gd name="connsiteY7" fmla="*/ 1208617 h 1418167"/>
              <a:gd name="connsiteX8" fmla="*/ 3165475 w 4989512"/>
              <a:gd name="connsiteY8" fmla="*/ 1030817 h 1418167"/>
              <a:gd name="connsiteX9" fmla="*/ 3225800 w 4989512"/>
              <a:gd name="connsiteY9" fmla="*/ 770467 h 1418167"/>
              <a:gd name="connsiteX10" fmla="*/ 2946400 w 4989512"/>
              <a:gd name="connsiteY10" fmla="*/ 427567 h 1418167"/>
              <a:gd name="connsiteX11" fmla="*/ 2260600 w 4989512"/>
              <a:gd name="connsiteY11" fmla="*/ 91017 h 1418167"/>
              <a:gd name="connsiteX12" fmla="*/ 1447800 w 4989512"/>
              <a:gd name="connsiteY12" fmla="*/ 2117 h 1418167"/>
              <a:gd name="connsiteX13" fmla="*/ 711200 w 4989512"/>
              <a:gd name="connsiteY13" fmla="*/ 78317 h 1418167"/>
              <a:gd name="connsiteX14" fmla="*/ 146050 w 4989512"/>
              <a:gd name="connsiteY14" fmla="*/ 211667 h 1418167"/>
              <a:gd name="connsiteX15" fmla="*/ 0 w 4989512"/>
              <a:gd name="connsiteY15" fmla="*/ 275167 h 1418167"/>
              <a:gd name="connsiteX0" fmla="*/ 4959350 w 4989512"/>
              <a:gd name="connsiteY0" fmla="*/ 1418167 h 1418167"/>
              <a:gd name="connsiteX1" fmla="*/ 4972050 w 4989512"/>
              <a:gd name="connsiteY1" fmla="*/ 1049867 h 1418167"/>
              <a:gd name="connsiteX2" fmla="*/ 4854575 w 4989512"/>
              <a:gd name="connsiteY2" fmla="*/ 881592 h 1418167"/>
              <a:gd name="connsiteX3" fmla="*/ 4572000 w 4989512"/>
              <a:gd name="connsiteY3" fmla="*/ 821267 h 1418167"/>
              <a:gd name="connsiteX4" fmla="*/ 4168775 w 4989512"/>
              <a:gd name="connsiteY4" fmla="*/ 900642 h 1418167"/>
              <a:gd name="connsiteX5" fmla="*/ 3619500 w 4989512"/>
              <a:gd name="connsiteY5" fmla="*/ 1132417 h 1418167"/>
              <a:gd name="connsiteX6" fmla="*/ 3409950 w 4989512"/>
              <a:gd name="connsiteY6" fmla="*/ 1151467 h 1418167"/>
              <a:gd name="connsiteX7" fmla="*/ 3162300 w 4989512"/>
              <a:gd name="connsiteY7" fmla="*/ 1208617 h 1418167"/>
              <a:gd name="connsiteX8" fmla="*/ 3165475 w 4989512"/>
              <a:gd name="connsiteY8" fmla="*/ 1030817 h 1418167"/>
              <a:gd name="connsiteX9" fmla="*/ 3308350 w 4989512"/>
              <a:gd name="connsiteY9" fmla="*/ 770467 h 1418167"/>
              <a:gd name="connsiteX10" fmla="*/ 2946400 w 4989512"/>
              <a:gd name="connsiteY10" fmla="*/ 427567 h 1418167"/>
              <a:gd name="connsiteX11" fmla="*/ 2260600 w 4989512"/>
              <a:gd name="connsiteY11" fmla="*/ 91017 h 1418167"/>
              <a:gd name="connsiteX12" fmla="*/ 1447800 w 4989512"/>
              <a:gd name="connsiteY12" fmla="*/ 2117 h 1418167"/>
              <a:gd name="connsiteX13" fmla="*/ 711200 w 4989512"/>
              <a:gd name="connsiteY13" fmla="*/ 78317 h 1418167"/>
              <a:gd name="connsiteX14" fmla="*/ 146050 w 4989512"/>
              <a:gd name="connsiteY14" fmla="*/ 211667 h 1418167"/>
              <a:gd name="connsiteX15" fmla="*/ 0 w 4989512"/>
              <a:gd name="connsiteY15" fmla="*/ 275167 h 1418167"/>
              <a:gd name="connsiteX0" fmla="*/ 4959350 w 4989512"/>
              <a:gd name="connsiteY0" fmla="*/ 1418167 h 1418167"/>
              <a:gd name="connsiteX1" fmla="*/ 4972050 w 4989512"/>
              <a:gd name="connsiteY1" fmla="*/ 1049867 h 1418167"/>
              <a:gd name="connsiteX2" fmla="*/ 4854575 w 4989512"/>
              <a:gd name="connsiteY2" fmla="*/ 881592 h 1418167"/>
              <a:gd name="connsiteX3" fmla="*/ 4572000 w 4989512"/>
              <a:gd name="connsiteY3" fmla="*/ 821267 h 1418167"/>
              <a:gd name="connsiteX4" fmla="*/ 4168775 w 4989512"/>
              <a:gd name="connsiteY4" fmla="*/ 900642 h 1418167"/>
              <a:gd name="connsiteX5" fmla="*/ 3619500 w 4989512"/>
              <a:gd name="connsiteY5" fmla="*/ 1132417 h 1418167"/>
              <a:gd name="connsiteX6" fmla="*/ 3409950 w 4989512"/>
              <a:gd name="connsiteY6" fmla="*/ 1151467 h 1418167"/>
              <a:gd name="connsiteX7" fmla="*/ 3162300 w 4989512"/>
              <a:gd name="connsiteY7" fmla="*/ 1208617 h 1418167"/>
              <a:gd name="connsiteX8" fmla="*/ 3165475 w 4989512"/>
              <a:gd name="connsiteY8" fmla="*/ 1030817 h 1418167"/>
              <a:gd name="connsiteX9" fmla="*/ 3308350 w 4989512"/>
              <a:gd name="connsiteY9" fmla="*/ 770467 h 1418167"/>
              <a:gd name="connsiteX10" fmla="*/ 2946400 w 4989512"/>
              <a:gd name="connsiteY10" fmla="*/ 427567 h 1418167"/>
              <a:gd name="connsiteX11" fmla="*/ 2260600 w 4989512"/>
              <a:gd name="connsiteY11" fmla="*/ 91017 h 1418167"/>
              <a:gd name="connsiteX12" fmla="*/ 1447800 w 4989512"/>
              <a:gd name="connsiteY12" fmla="*/ 2117 h 1418167"/>
              <a:gd name="connsiteX13" fmla="*/ 711200 w 4989512"/>
              <a:gd name="connsiteY13" fmla="*/ 78317 h 1418167"/>
              <a:gd name="connsiteX14" fmla="*/ 146050 w 4989512"/>
              <a:gd name="connsiteY14" fmla="*/ 211667 h 1418167"/>
              <a:gd name="connsiteX15" fmla="*/ 0 w 4989512"/>
              <a:gd name="connsiteY15" fmla="*/ 275167 h 1418167"/>
              <a:gd name="connsiteX0" fmla="*/ 4959350 w 4989512"/>
              <a:gd name="connsiteY0" fmla="*/ 1418167 h 1418167"/>
              <a:gd name="connsiteX1" fmla="*/ 4972050 w 4989512"/>
              <a:gd name="connsiteY1" fmla="*/ 1049867 h 1418167"/>
              <a:gd name="connsiteX2" fmla="*/ 4854575 w 4989512"/>
              <a:gd name="connsiteY2" fmla="*/ 881592 h 1418167"/>
              <a:gd name="connsiteX3" fmla="*/ 4572000 w 4989512"/>
              <a:gd name="connsiteY3" fmla="*/ 821267 h 1418167"/>
              <a:gd name="connsiteX4" fmla="*/ 4168775 w 4989512"/>
              <a:gd name="connsiteY4" fmla="*/ 900642 h 1418167"/>
              <a:gd name="connsiteX5" fmla="*/ 3619500 w 4989512"/>
              <a:gd name="connsiteY5" fmla="*/ 1132417 h 1418167"/>
              <a:gd name="connsiteX6" fmla="*/ 3409950 w 4989512"/>
              <a:gd name="connsiteY6" fmla="*/ 1151467 h 1418167"/>
              <a:gd name="connsiteX7" fmla="*/ 3162300 w 4989512"/>
              <a:gd name="connsiteY7" fmla="*/ 1208617 h 1418167"/>
              <a:gd name="connsiteX8" fmla="*/ 3165475 w 4989512"/>
              <a:gd name="connsiteY8" fmla="*/ 1030817 h 1418167"/>
              <a:gd name="connsiteX9" fmla="*/ 3213100 w 4989512"/>
              <a:gd name="connsiteY9" fmla="*/ 770467 h 1418167"/>
              <a:gd name="connsiteX10" fmla="*/ 2946400 w 4989512"/>
              <a:gd name="connsiteY10" fmla="*/ 427567 h 1418167"/>
              <a:gd name="connsiteX11" fmla="*/ 2260600 w 4989512"/>
              <a:gd name="connsiteY11" fmla="*/ 91017 h 1418167"/>
              <a:gd name="connsiteX12" fmla="*/ 1447800 w 4989512"/>
              <a:gd name="connsiteY12" fmla="*/ 2117 h 1418167"/>
              <a:gd name="connsiteX13" fmla="*/ 711200 w 4989512"/>
              <a:gd name="connsiteY13" fmla="*/ 78317 h 1418167"/>
              <a:gd name="connsiteX14" fmla="*/ 146050 w 4989512"/>
              <a:gd name="connsiteY14" fmla="*/ 211667 h 1418167"/>
              <a:gd name="connsiteX15" fmla="*/ 0 w 4989512"/>
              <a:gd name="connsiteY15" fmla="*/ 275167 h 1418167"/>
              <a:gd name="connsiteX0" fmla="*/ 4959350 w 4989512"/>
              <a:gd name="connsiteY0" fmla="*/ 1418167 h 1418167"/>
              <a:gd name="connsiteX1" fmla="*/ 4972050 w 4989512"/>
              <a:gd name="connsiteY1" fmla="*/ 1049867 h 1418167"/>
              <a:gd name="connsiteX2" fmla="*/ 4854575 w 4989512"/>
              <a:gd name="connsiteY2" fmla="*/ 881592 h 1418167"/>
              <a:gd name="connsiteX3" fmla="*/ 4572000 w 4989512"/>
              <a:gd name="connsiteY3" fmla="*/ 821267 h 1418167"/>
              <a:gd name="connsiteX4" fmla="*/ 4168775 w 4989512"/>
              <a:gd name="connsiteY4" fmla="*/ 900642 h 1418167"/>
              <a:gd name="connsiteX5" fmla="*/ 3619500 w 4989512"/>
              <a:gd name="connsiteY5" fmla="*/ 1132417 h 1418167"/>
              <a:gd name="connsiteX6" fmla="*/ 3409950 w 4989512"/>
              <a:gd name="connsiteY6" fmla="*/ 1151467 h 1418167"/>
              <a:gd name="connsiteX7" fmla="*/ 3162300 w 4989512"/>
              <a:gd name="connsiteY7" fmla="*/ 1208617 h 1418167"/>
              <a:gd name="connsiteX8" fmla="*/ 3165475 w 4989512"/>
              <a:gd name="connsiteY8" fmla="*/ 1030817 h 1418167"/>
              <a:gd name="connsiteX9" fmla="*/ 3213100 w 4989512"/>
              <a:gd name="connsiteY9" fmla="*/ 770467 h 1418167"/>
              <a:gd name="connsiteX10" fmla="*/ 2946400 w 4989512"/>
              <a:gd name="connsiteY10" fmla="*/ 427567 h 1418167"/>
              <a:gd name="connsiteX11" fmla="*/ 2260600 w 4989512"/>
              <a:gd name="connsiteY11" fmla="*/ 91017 h 1418167"/>
              <a:gd name="connsiteX12" fmla="*/ 1447800 w 4989512"/>
              <a:gd name="connsiteY12" fmla="*/ 2117 h 1418167"/>
              <a:gd name="connsiteX13" fmla="*/ 711200 w 4989512"/>
              <a:gd name="connsiteY13" fmla="*/ 78317 h 1418167"/>
              <a:gd name="connsiteX14" fmla="*/ 146050 w 4989512"/>
              <a:gd name="connsiteY14" fmla="*/ 211667 h 1418167"/>
              <a:gd name="connsiteX15" fmla="*/ 0 w 4989512"/>
              <a:gd name="connsiteY15" fmla="*/ 275167 h 141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89512" h="1418167">
                <a:moveTo>
                  <a:pt x="4959350" y="1418167"/>
                </a:moveTo>
                <a:cubicBezTo>
                  <a:pt x="4972579" y="1278996"/>
                  <a:pt x="4989512" y="1139296"/>
                  <a:pt x="4972050" y="1049867"/>
                </a:cubicBezTo>
                <a:cubicBezTo>
                  <a:pt x="4954588" y="960438"/>
                  <a:pt x="4921250" y="919692"/>
                  <a:pt x="4854575" y="881592"/>
                </a:cubicBezTo>
                <a:cubicBezTo>
                  <a:pt x="4787900" y="843492"/>
                  <a:pt x="4686300" y="818092"/>
                  <a:pt x="4572000" y="821267"/>
                </a:cubicBezTo>
                <a:cubicBezTo>
                  <a:pt x="4457700" y="824442"/>
                  <a:pt x="4327525" y="848784"/>
                  <a:pt x="4168775" y="900642"/>
                </a:cubicBezTo>
                <a:cubicBezTo>
                  <a:pt x="4010025" y="952500"/>
                  <a:pt x="3745971" y="1090613"/>
                  <a:pt x="3619500" y="1132417"/>
                </a:cubicBezTo>
                <a:cubicBezTo>
                  <a:pt x="3493029" y="1174221"/>
                  <a:pt x="3486150" y="1138767"/>
                  <a:pt x="3409950" y="1151467"/>
                </a:cubicBezTo>
                <a:cubicBezTo>
                  <a:pt x="3333750" y="1164167"/>
                  <a:pt x="3203046" y="1228725"/>
                  <a:pt x="3162300" y="1208617"/>
                </a:cubicBezTo>
                <a:cubicBezTo>
                  <a:pt x="3121554" y="1188509"/>
                  <a:pt x="3128433" y="1103842"/>
                  <a:pt x="3165475" y="1030817"/>
                </a:cubicBezTo>
                <a:cubicBezTo>
                  <a:pt x="3202517" y="957792"/>
                  <a:pt x="3224212" y="880534"/>
                  <a:pt x="3213100" y="770467"/>
                </a:cubicBezTo>
                <a:cubicBezTo>
                  <a:pt x="3201988" y="660400"/>
                  <a:pt x="3105150" y="540809"/>
                  <a:pt x="2946400" y="427567"/>
                </a:cubicBezTo>
                <a:cubicBezTo>
                  <a:pt x="2787650" y="314325"/>
                  <a:pt x="2510367" y="161925"/>
                  <a:pt x="2260600" y="91017"/>
                </a:cubicBezTo>
                <a:cubicBezTo>
                  <a:pt x="2010833" y="20109"/>
                  <a:pt x="1706033" y="4234"/>
                  <a:pt x="1447800" y="2117"/>
                </a:cubicBezTo>
                <a:cubicBezTo>
                  <a:pt x="1189567" y="0"/>
                  <a:pt x="928158" y="43392"/>
                  <a:pt x="711200" y="78317"/>
                </a:cubicBezTo>
                <a:cubicBezTo>
                  <a:pt x="494242" y="113242"/>
                  <a:pt x="264583" y="178859"/>
                  <a:pt x="146050" y="211667"/>
                </a:cubicBezTo>
                <a:cubicBezTo>
                  <a:pt x="27517" y="244475"/>
                  <a:pt x="0" y="275167"/>
                  <a:pt x="0" y="275167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2718105E-CC66-93F8-DEBA-809258A6D2F0}"/>
              </a:ext>
            </a:extLst>
          </p:cNvPr>
          <p:cNvSpPr/>
          <p:nvPr/>
        </p:nvSpPr>
        <p:spPr>
          <a:xfrm>
            <a:off x="4121150" y="1416050"/>
            <a:ext cx="771525" cy="571500"/>
          </a:xfrm>
          <a:custGeom>
            <a:avLst/>
            <a:gdLst>
              <a:gd name="connsiteX0" fmla="*/ 771525 w 771525"/>
              <a:gd name="connsiteY0" fmla="*/ 571500 h 571500"/>
              <a:gd name="connsiteX1" fmla="*/ 425450 w 771525"/>
              <a:gd name="connsiteY1" fmla="*/ 231775 h 571500"/>
              <a:gd name="connsiteX2" fmla="*/ 158750 w 771525"/>
              <a:gd name="connsiteY2" fmla="*/ 44450 h 571500"/>
              <a:gd name="connsiteX3" fmla="*/ 0 w 771525"/>
              <a:gd name="connsiteY3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1525" h="571500">
                <a:moveTo>
                  <a:pt x="771525" y="571500"/>
                </a:moveTo>
                <a:cubicBezTo>
                  <a:pt x="649552" y="445558"/>
                  <a:pt x="527579" y="319617"/>
                  <a:pt x="425450" y="231775"/>
                </a:cubicBezTo>
                <a:cubicBezTo>
                  <a:pt x="323321" y="143933"/>
                  <a:pt x="229658" y="83079"/>
                  <a:pt x="158750" y="44450"/>
                </a:cubicBezTo>
                <a:cubicBezTo>
                  <a:pt x="87842" y="5821"/>
                  <a:pt x="0" y="0"/>
                  <a:pt x="0" y="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8DB224EA-EE5B-28EC-3F2E-4206BAA63578}"/>
              </a:ext>
            </a:extLst>
          </p:cNvPr>
          <p:cNvSpPr/>
          <p:nvPr/>
        </p:nvSpPr>
        <p:spPr>
          <a:xfrm>
            <a:off x="3854450" y="1336675"/>
            <a:ext cx="171450" cy="50800"/>
          </a:xfrm>
          <a:custGeom>
            <a:avLst/>
            <a:gdLst>
              <a:gd name="connsiteX0" fmla="*/ 171450 w 171450"/>
              <a:gd name="connsiteY0" fmla="*/ 50800 h 50800"/>
              <a:gd name="connsiteX1" fmla="*/ 79375 w 171450"/>
              <a:gd name="connsiteY1" fmla="*/ 9525 h 50800"/>
              <a:gd name="connsiteX2" fmla="*/ 0 w 171450"/>
              <a:gd name="connsiteY2" fmla="*/ 0 h 50800"/>
              <a:gd name="connsiteX0" fmla="*/ 171450 w 171450"/>
              <a:gd name="connsiteY0" fmla="*/ 50800 h 50800"/>
              <a:gd name="connsiteX1" fmla="*/ 0 w 171450"/>
              <a:gd name="connsiteY1" fmla="*/ 0 h 50800"/>
              <a:gd name="connsiteX0" fmla="*/ 171450 w 171450"/>
              <a:gd name="connsiteY0" fmla="*/ 50800 h 50800"/>
              <a:gd name="connsiteX1" fmla="*/ 0 w 171450"/>
              <a:gd name="connsiteY1" fmla="*/ 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1450" h="50800">
                <a:moveTo>
                  <a:pt x="171450" y="50800"/>
                </a:moveTo>
                <a:cubicBezTo>
                  <a:pt x="114300" y="33867"/>
                  <a:pt x="53975" y="1058"/>
                  <a:pt x="0" y="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6B3CD1EB-1683-109F-682A-56F9095BC597}"/>
              </a:ext>
            </a:extLst>
          </p:cNvPr>
          <p:cNvSpPr/>
          <p:nvPr/>
        </p:nvSpPr>
        <p:spPr>
          <a:xfrm rot="19172613" flipV="1">
            <a:off x="3687871" y="1426564"/>
            <a:ext cx="127314" cy="45719"/>
          </a:xfrm>
          <a:custGeom>
            <a:avLst/>
            <a:gdLst>
              <a:gd name="connsiteX0" fmla="*/ 171450 w 171450"/>
              <a:gd name="connsiteY0" fmla="*/ 50800 h 50800"/>
              <a:gd name="connsiteX1" fmla="*/ 79375 w 171450"/>
              <a:gd name="connsiteY1" fmla="*/ 9525 h 50800"/>
              <a:gd name="connsiteX2" fmla="*/ 0 w 171450"/>
              <a:gd name="connsiteY2" fmla="*/ 0 h 50800"/>
              <a:gd name="connsiteX0" fmla="*/ 171450 w 171450"/>
              <a:gd name="connsiteY0" fmla="*/ 50800 h 50800"/>
              <a:gd name="connsiteX1" fmla="*/ 0 w 171450"/>
              <a:gd name="connsiteY1" fmla="*/ 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1450" h="50800">
                <a:moveTo>
                  <a:pt x="171450" y="5080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95ED7C73-5ACD-16B4-865C-D89ABDCD25B7}"/>
              </a:ext>
            </a:extLst>
          </p:cNvPr>
          <p:cNvSpPr/>
          <p:nvPr/>
        </p:nvSpPr>
        <p:spPr>
          <a:xfrm>
            <a:off x="3575050" y="1587500"/>
            <a:ext cx="98425" cy="203200"/>
          </a:xfrm>
          <a:custGeom>
            <a:avLst/>
            <a:gdLst>
              <a:gd name="connsiteX0" fmla="*/ 98425 w 98425"/>
              <a:gd name="connsiteY0" fmla="*/ 0 h 203200"/>
              <a:gd name="connsiteX1" fmla="*/ 53975 w 98425"/>
              <a:gd name="connsiteY1" fmla="*/ 127000 h 203200"/>
              <a:gd name="connsiteX2" fmla="*/ 0 w 98425"/>
              <a:gd name="connsiteY2" fmla="*/ 20320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425" h="203200">
                <a:moveTo>
                  <a:pt x="98425" y="0"/>
                </a:moveTo>
                <a:cubicBezTo>
                  <a:pt x="84402" y="46566"/>
                  <a:pt x="70379" y="93133"/>
                  <a:pt x="53975" y="127000"/>
                </a:cubicBezTo>
                <a:cubicBezTo>
                  <a:pt x="37571" y="160867"/>
                  <a:pt x="8467" y="190500"/>
                  <a:pt x="0" y="20320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5">
            <a:extLst>
              <a:ext uri="{FF2B5EF4-FFF2-40B4-BE49-F238E27FC236}">
                <a16:creationId xmlns:a16="http://schemas.microsoft.com/office/drawing/2014/main" id="{E8FE623A-B0CA-F90D-6B7C-F69F8607230B}"/>
              </a:ext>
            </a:extLst>
          </p:cNvPr>
          <p:cNvSpPr/>
          <p:nvPr/>
        </p:nvSpPr>
        <p:spPr>
          <a:xfrm>
            <a:off x="3387725" y="1695450"/>
            <a:ext cx="142875" cy="111125"/>
          </a:xfrm>
          <a:custGeom>
            <a:avLst/>
            <a:gdLst>
              <a:gd name="connsiteX0" fmla="*/ 142875 w 142875"/>
              <a:gd name="connsiteY0" fmla="*/ 111125 h 111125"/>
              <a:gd name="connsiteX1" fmla="*/ 66675 w 142875"/>
              <a:gd name="connsiteY1" fmla="*/ 34925 h 111125"/>
              <a:gd name="connsiteX2" fmla="*/ 0 w 142875"/>
              <a:gd name="connsiteY2" fmla="*/ 0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875" h="111125">
                <a:moveTo>
                  <a:pt x="142875" y="111125"/>
                </a:moveTo>
                <a:cubicBezTo>
                  <a:pt x="116681" y="82285"/>
                  <a:pt x="90487" y="53446"/>
                  <a:pt x="66675" y="34925"/>
                </a:cubicBezTo>
                <a:cubicBezTo>
                  <a:pt x="42863" y="16404"/>
                  <a:pt x="10054" y="6350"/>
                  <a:pt x="0" y="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F3BB21CD-C588-8EE9-7388-36A32D8F9489}"/>
              </a:ext>
            </a:extLst>
          </p:cNvPr>
          <p:cNvSpPr/>
          <p:nvPr/>
        </p:nvSpPr>
        <p:spPr>
          <a:xfrm>
            <a:off x="3146425" y="1714500"/>
            <a:ext cx="161925" cy="136525"/>
          </a:xfrm>
          <a:custGeom>
            <a:avLst/>
            <a:gdLst>
              <a:gd name="connsiteX0" fmla="*/ 161925 w 161925"/>
              <a:gd name="connsiteY0" fmla="*/ 0 h 136525"/>
              <a:gd name="connsiteX1" fmla="*/ 63500 w 161925"/>
              <a:gd name="connsiteY1" fmla="*/ 60325 h 136525"/>
              <a:gd name="connsiteX2" fmla="*/ 0 w 161925"/>
              <a:gd name="connsiteY2" fmla="*/ 136525 h 13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925" h="136525">
                <a:moveTo>
                  <a:pt x="161925" y="0"/>
                </a:moveTo>
                <a:cubicBezTo>
                  <a:pt x="126206" y="18785"/>
                  <a:pt x="90488" y="37571"/>
                  <a:pt x="63500" y="60325"/>
                </a:cubicBezTo>
                <a:cubicBezTo>
                  <a:pt x="36513" y="83079"/>
                  <a:pt x="10054" y="124354"/>
                  <a:pt x="0" y="136525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7">
            <a:extLst>
              <a:ext uri="{FF2B5EF4-FFF2-40B4-BE49-F238E27FC236}">
                <a16:creationId xmlns:a16="http://schemas.microsoft.com/office/drawing/2014/main" id="{7E348818-A8CB-5517-5660-8E5F08088244}"/>
              </a:ext>
            </a:extLst>
          </p:cNvPr>
          <p:cNvSpPr/>
          <p:nvPr/>
        </p:nvSpPr>
        <p:spPr>
          <a:xfrm>
            <a:off x="3140075" y="1946275"/>
            <a:ext cx="1198033" cy="1747308"/>
          </a:xfrm>
          <a:custGeom>
            <a:avLst/>
            <a:gdLst>
              <a:gd name="connsiteX0" fmla="*/ 0 w 1198033"/>
              <a:gd name="connsiteY0" fmla="*/ 0 h 1721908"/>
              <a:gd name="connsiteX1" fmla="*/ 165100 w 1198033"/>
              <a:gd name="connsiteY1" fmla="*/ 174625 h 1721908"/>
              <a:gd name="connsiteX2" fmla="*/ 565150 w 1198033"/>
              <a:gd name="connsiteY2" fmla="*/ 552450 h 1721908"/>
              <a:gd name="connsiteX3" fmla="*/ 958850 w 1198033"/>
              <a:gd name="connsiteY3" fmla="*/ 942975 h 1721908"/>
              <a:gd name="connsiteX4" fmla="*/ 1158875 w 1198033"/>
              <a:gd name="connsiteY4" fmla="*/ 1231900 h 1721908"/>
              <a:gd name="connsiteX5" fmla="*/ 1177925 w 1198033"/>
              <a:gd name="connsiteY5" fmla="*/ 1527175 h 1721908"/>
              <a:gd name="connsiteX6" fmla="*/ 1038225 w 1198033"/>
              <a:gd name="connsiteY6" fmla="*/ 1701800 h 1721908"/>
              <a:gd name="connsiteX7" fmla="*/ 825500 w 1198033"/>
              <a:gd name="connsiteY7" fmla="*/ 1647825 h 1721908"/>
              <a:gd name="connsiteX8" fmla="*/ 781050 w 1198033"/>
              <a:gd name="connsiteY8" fmla="*/ 1438275 h 1721908"/>
              <a:gd name="connsiteX0" fmla="*/ 0 w 1198033"/>
              <a:gd name="connsiteY0" fmla="*/ 0 h 1747308"/>
              <a:gd name="connsiteX1" fmla="*/ 165100 w 1198033"/>
              <a:gd name="connsiteY1" fmla="*/ 174625 h 1747308"/>
              <a:gd name="connsiteX2" fmla="*/ 565150 w 1198033"/>
              <a:gd name="connsiteY2" fmla="*/ 552450 h 1747308"/>
              <a:gd name="connsiteX3" fmla="*/ 958850 w 1198033"/>
              <a:gd name="connsiteY3" fmla="*/ 942975 h 1747308"/>
              <a:gd name="connsiteX4" fmla="*/ 1158875 w 1198033"/>
              <a:gd name="connsiteY4" fmla="*/ 1231900 h 1747308"/>
              <a:gd name="connsiteX5" fmla="*/ 1177925 w 1198033"/>
              <a:gd name="connsiteY5" fmla="*/ 1527175 h 1747308"/>
              <a:gd name="connsiteX6" fmla="*/ 1038225 w 1198033"/>
              <a:gd name="connsiteY6" fmla="*/ 1701800 h 1747308"/>
              <a:gd name="connsiteX7" fmla="*/ 825500 w 1198033"/>
              <a:gd name="connsiteY7" fmla="*/ 1647825 h 1747308"/>
              <a:gd name="connsiteX8" fmla="*/ 781050 w 1198033"/>
              <a:gd name="connsiteY8" fmla="*/ 1438275 h 1747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033" h="1747308">
                <a:moveTo>
                  <a:pt x="0" y="0"/>
                </a:moveTo>
                <a:cubicBezTo>
                  <a:pt x="35454" y="41275"/>
                  <a:pt x="70908" y="82550"/>
                  <a:pt x="165100" y="174625"/>
                </a:cubicBezTo>
                <a:cubicBezTo>
                  <a:pt x="259292" y="266700"/>
                  <a:pt x="432858" y="424392"/>
                  <a:pt x="565150" y="552450"/>
                </a:cubicBezTo>
                <a:cubicBezTo>
                  <a:pt x="697442" y="680508"/>
                  <a:pt x="859896" y="829733"/>
                  <a:pt x="958850" y="942975"/>
                </a:cubicBezTo>
                <a:cubicBezTo>
                  <a:pt x="1057804" y="1056217"/>
                  <a:pt x="1122363" y="1134533"/>
                  <a:pt x="1158875" y="1231900"/>
                </a:cubicBezTo>
                <a:cubicBezTo>
                  <a:pt x="1195388" y="1329267"/>
                  <a:pt x="1198033" y="1448858"/>
                  <a:pt x="1177925" y="1527175"/>
                </a:cubicBezTo>
                <a:cubicBezTo>
                  <a:pt x="1157817" y="1605492"/>
                  <a:pt x="1125537" y="1656292"/>
                  <a:pt x="1038225" y="1701800"/>
                </a:cubicBezTo>
                <a:cubicBezTo>
                  <a:pt x="950913" y="1747308"/>
                  <a:pt x="868362" y="1691746"/>
                  <a:pt x="825500" y="1647825"/>
                </a:cubicBezTo>
                <a:cubicBezTo>
                  <a:pt x="782638" y="1603904"/>
                  <a:pt x="781050" y="1438275"/>
                  <a:pt x="781050" y="1438275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8">
            <a:extLst>
              <a:ext uri="{FF2B5EF4-FFF2-40B4-BE49-F238E27FC236}">
                <a16:creationId xmlns:a16="http://schemas.microsoft.com/office/drawing/2014/main" id="{A997FA0D-CA46-26F0-316A-6FDE8DFA6FAB}"/>
              </a:ext>
            </a:extLst>
          </p:cNvPr>
          <p:cNvSpPr/>
          <p:nvPr/>
        </p:nvSpPr>
        <p:spPr>
          <a:xfrm>
            <a:off x="3546475" y="3306233"/>
            <a:ext cx="342900" cy="116417"/>
          </a:xfrm>
          <a:custGeom>
            <a:avLst/>
            <a:gdLst>
              <a:gd name="connsiteX0" fmla="*/ 342900 w 342900"/>
              <a:gd name="connsiteY0" fmla="*/ 8467 h 116417"/>
              <a:gd name="connsiteX1" fmla="*/ 158750 w 342900"/>
              <a:gd name="connsiteY1" fmla="*/ 17992 h 116417"/>
              <a:gd name="connsiteX2" fmla="*/ 0 w 342900"/>
              <a:gd name="connsiteY2" fmla="*/ 116417 h 116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16417">
                <a:moveTo>
                  <a:pt x="342900" y="8467"/>
                </a:moveTo>
                <a:cubicBezTo>
                  <a:pt x="279400" y="4233"/>
                  <a:pt x="215900" y="0"/>
                  <a:pt x="158750" y="17992"/>
                </a:cubicBezTo>
                <a:cubicBezTo>
                  <a:pt x="101600" y="35984"/>
                  <a:pt x="25929" y="100542"/>
                  <a:pt x="0" y="116417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961DD6D8-2D0B-F053-E1B2-FE420AA3B895}"/>
              </a:ext>
            </a:extLst>
          </p:cNvPr>
          <p:cNvSpPr/>
          <p:nvPr/>
        </p:nvSpPr>
        <p:spPr>
          <a:xfrm rot="10546260">
            <a:off x="3535428" y="3472751"/>
            <a:ext cx="103211" cy="48657"/>
          </a:xfrm>
          <a:custGeom>
            <a:avLst/>
            <a:gdLst>
              <a:gd name="connsiteX0" fmla="*/ 171450 w 171450"/>
              <a:gd name="connsiteY0" fmla="*/ 50800 h 50800"/>
              <a:gd name="connsiteX1" fmla="*/ 79375 w 171450"/>
              <a:gd name="connsiteY1" fmla="*/ 9525 h 50800"/>
              <a:gd name="connsiteX2" fmla="*/ 0 w 171450"/>
              <a:gd name="connsiteY2" fmla="*/ 0 h 50800"/>
              <a:gd name="connsiteX0" fmla="*/ 171450 w 171450"/>
              <a:gd name="connsiteY0" fmla="*/ 50800 h 50800"/>
              <a:gd name="connsiteX1" fmla="*/ 0 w 171450"/>
              <a:gd name="connsiteY1" fmla="*/ 0 h 50800"/>
              <a:gd name="connsiteX0" fmla="*/ 171450 w 171450"/>
              <a:gd name="connsiteY0" fmla="*/ 50800 h 50800"/>
              <a:gd name="connsiteX1" fmla="*/ 0 w 171450"/>
              <a:gd name="connsiteY1" fmla="*/ 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1450" h="50800">
                <a:moveTo>
                  <a:pt x="171450" y="50800"/>
                </a:moveTo>
                <a:cubicBezTo>
                  <a:pt x="114300" y="33867"/>
                  <a:pt x="71532" y="14719"/>
                  <a:pt x="0" y="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22BCB18C-7DD2-BBFB-D804-AACF756620A8}"/>
              </a:ext>
            </a:extLst>
          </p:cNvPr>
          <p:cNvSpPr/>
          <p:nvPr/>
        </p:nvSpPr>
        <p:spPr>
          <a:xfrm>
            <a:off x="3635375" y="3121025"/>
            <a:ext cx="1955800" cy="1107546"/>
          </a:xfrm>
          <a:custGeom>
            <a:avLst/>
            <a:gdLst>
              <a:gd name="connsiteX0" fmla="*/ 0 w 1955800"/>
              <a:gd name="connsiteY0" fmla="*/ 425450 h 1107546"/>
              <a:gd name="connsiteX1" fmla="*/ 104775 w 1955800"/>
              <a:gd name="connsiteY1" fmla="*/ 625475 h 1107546"/>
              <a:gd name="connsiteX2" fmla="*/ 269875 w 1955800"/>
              <a:gd name="connsiteY2" fmla="*/ 787400 h 1107546"/>
              <a:gd name="connsiteX3" fmla="*/ 460375 w 1955800"/>
              <a:gd name="connsiteY3" fmla="*/ 901700 h 1107546"/>
              <a:gd name="connsiteX4" fmla="*/ 590550 w 1955800"/>
              <a:gd name="connsiteY4" fmla="*/ 968375 h 1107546"/>
              <a:gd name="connsiteX5" fmla="*/ 784225 w 1955800"/>
              <a:gd name="connsiteY5" fmla="*/ 1069975 h 1107546"/>
              <a:gd name="connsiteX6" fmla="*/ 996950 w 1955800"/>
              <a:gd name="connsiteY6" fmla="*/ 1085850 h 1107546"/>
              <a:gd name="connsiteX7" fmla="*/ 1136650 w 1955800"/>
              <a:gd name="connsiteY7" fmla="*/ 939800 h 1107546"/>
              <a:gd name="connsiteX8" fmla="*/ 1441450 w 1955800"/>
              <a:gd name="connsiteY8" fmla="*/ 352425 h 1107546"/>
              <a:gd name="connsiteX9" fmla="*/ 1600200 w 1955800"/>
              <a:gd name="connsiteY9" fmla="*/ 130175 h 1107546"/>
              <a:gd name="connsiteX10" fmla="*/ 1739900 w 1955800"/>
              <a:gd name="connsiteY10" fmla="*/ 25400 h 1107546"/>
              <a:gd name="connsiteX11" fmla="*/ 1955800 w 1955800"/>
              <a:gd name="connsiteY11" fmla="*/ 0 h 110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55800" h="1107546">
                <a:moveTo>
                  <a:pt x="0" y="425450"/>
                </a:moveTo>
                <a:cubicBezTo>
                  <a:pt x="29898" y="495300"/>
                  <a:pt x="59796" y="565150"/>
                  <a:pt x="104775" y="625475"/>
                </a:cubicBezTo>
                <a:cubicBezTo>
                  <a:pt x="149754" y="685800"/>
                  <a:pt x="210608" y="741363"/>
                  <a:pt x="269875" y="787400"/>
                </a:cubicBezTo>
                <a:cubicBezTo>
                  <a:pt x="329142" y="833438"/>
                  <a:pt x="406929" y="871538"/>
                  <a:pt x="460375" y="901700"/>
                </a:cubicBezTo>
                <a:cubicBezTo>
                  <a:pt x="513821" y="931862"/>
                  <a:pt x="590550" y="968375"/>
                  <a:pt x="590550" y="968375"/>
                </a:cubicBezTo>
                <a:cubicBezTo>
                  <a:pt x="644525" y="996421"/>
                  <a:pt x="716492" y="1050396"/>
                  <a:pt x="784225" y="1069975"/>
                </a:cubicBezTo>
                <a:cubicBezTo>
                  <a:pt x="851958" y="1089554"/>
                  <a:pt x="938213" y="1107546"/>
                  <a:pt x="996950" y="1085850"/>
                </a:cubicBezTo>
                <a:cubicBezTo>
                  <a:pt x="1055687" y="1064154"/>
                  <a:pt x="1062567" y="1062037"/>
                  <a:pt x="1136650" y="939800"/>
                </a:cubicBezTo>
                <a:cubicBezTo>
                  <a:pt x="1210733" y="817563"/>
                  <a:pt x="1364192" y="487363"/>
                  <a:pt x="1441450" y="352425"/>
                </a:cubicBezTo>
                <a:cubicBezTo>
                  <a:pt x="1518708" y="217488"/>
                  <a:pt x="1550458" y="184679"/>
                  <a:pt x="1600200" y="130175"/>
                </a:cubicBezTo>
                <a:cubicBezTo>
                  <a:pt x="1649942" y="75671"/>
                  <a:pt x="1680633" y="47096"/>
                  <a:pt x="1739900" y="25400"/>
                </a:cubicBezTo>
                <a:cubicBezTo>
                  <a:pt x="1799167" y="3704"/>
                  <a:pt x="1955800" y="0"/>
                  <a:pt x="1955800" y="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6B1FB0E3-BAE9-F4DB-0D5A-2F89E0069317}"/>
              </a:ext>
            </a:extLst>
          </p:cNvPr>
          <p:cNvSpPr/>
          <p:nvPr/>
        </p:nvSpPr>
        <p:spPr>
          <a:xfrm>
            <a:off x="5472642" y="3159125"/>
            <a:ext cx="4417483" cy="2374900"/>
          </a:xfrm>
          <a:custGeom>
            <a:avLst/>
            <a:gdLst>
              <a:gd name="connsiteX0" fmla="*/ 153458 w 1201208"/>
              <a:gd name="connsiteY0" fmla="*/ 0 h 1543050"/>
              <a:gd name="connsiteX1" fmla="*/ 26458 w 1201208"/>
              <a:gd name="connsiteY1" fmla="*/ 355600 h 1543050"/>
              <a:gd name="connsiteX2" fmla="*/ 10583 w 1201208"/>
              <a:gd name="connsiteY2" fmla="*/ 565150 h 1543050"/>
              <a:gd name="connsiteX3" fmla="*/ 89958 w 1201208"/>
              <a:gd name="connsiteY3" fmla="*/ 768350 h 1543050"/>
              <a:gd name="connsiteX4" fmla="*/ 420158 w 1201208"/>
              <a:gd name="connsiteY4" fmla="*/ 1098550 h 1543050"/>
              <a:gd name="connsiteX5" fmla="*/ 880533 w 1201208"/>
              <a:gd name="connsiteY5" fmla="*/ 1425575 h 1543050"/>
              <a:gd name="connsiteX6" fmla="*/ 1201208 w 1201208"/>
              <a:gd name="connsiteY6" fmla="*/ 1543050 h 154305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880533 w 4417483"/>
              <a:gd name="connsiteY5" fmla="*/ 1425575 h 2374900"/>
              <a:gd name="connsiteX6" fmla="*/ 4417483 w 4417483"/>
              <a:gd name="connsiteY6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880533 w 4417483"/>
              <a:gd name="connsiteY5" fmla="*/ 1425575 h 2374900"/>
              <a:gd name="connsiteX6" fmla="*/ 4417483 w 4417483"/>
              <a:gd name="connsiteY6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1258358 w 4417483"/>
              <a:gd name="connsiteY5" fmla="*/ 1558925 h 2374900"/>
              <a:gd name="connsiteX6" fmla="*/ 4417483 w 4417483"/>
              <a:gd name="connsiteY6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1258358 w 4417483"/>
              <a:gd name="connsiteY5" fmla="*/ 1558925 h 2374900"/>
              <a:gd name="connsiteX6" fmla="*/ 4417483 w 4417483"/>
              <a:gd name="connsiteY6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1347258 w 4417483"/>
              <a:gd name="connsiteY5" fmla="*/ 1558925 h 2374900"/>
              <a:gd name="connsiteX6" fmla="*/ 4417483 w 4417483"/>
              <a:gd name="connsiteY6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1347258 w 4417483"/>
              <a:gd name="connsiteY5" fmla="*/ 1558925 h 2374900"/>
              <a:gd name="connsiteX6" fmla="*/ 2493433 w 4417483"/>
              <a:gd name="connsiteY6" fmla="*/ 1781175 h 2374900"/>
              <a:gd name="connsiteX7" fmla="*/ 4417483 w 4417483"/>
              <a:gd name="connsiteY7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1347258 w 4417483"/>
              <a:gd name="connsiteY5" fmla="*/ 1558925 h 2374900"/>
              <a:gd name="connsiteX6" fmla="*/ 2493433 w 4417483"/>
              <a:gd name="connsiteY6" fmla="*/ 1781175 h 2374900"/>
              <a:gd name="connsiteX7" fmla="*/ 3064933 w 4417483"/>
              <a:gd name="connsiteY7" fmla="*/ 1943100 h 2374900"/>
              <a:gd name="connsiteX8" fmla="*/ 4417483 w 4417483"/>
              <a:gd name="connsiteY8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1347258 w 4417483"/>
              <a:gd name="connsiteY5" fmla="*/ 1558925 h 2374900"/>
              <a:gd name="connsiteX6" fmla="*/ 2493433 w 4417483"/>
              <a:gd name="connsiteY6" fmla="*/ 1781175 h 2374900"/>
              <a:gd name="connsiteX7" fmla="*/ 3064933 w 4417483"/>
              <a:gd name="connsiteY7" fmla="*/ 1943100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1347258 w 4417483"/>
              <a:gd name="connsiteY5" fmla="*/ 1558925 h 2374900"/>
              <a:gd name="connsiteX6" fmla="*/ 2645833 w 4417483"/>
              <a:gd name="connsiteY6" fmla="*/ 1489075 h 2374900"/>
              <a:gd name="connsiteX7" fmla="*/ 3064933 w 4417483"/>
              <a:gd name="connsiteY7" fmla="*/ 1943100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1347258 w 4417483"/>
              <a:gd name="connsiteY5" fmla="*/ 1558925 h 2374900"/>
              <a:gd name="connsiteX6" fmla="*/ 2645833 w 4417483"/>
              <a:gd name="connsiteY6" fmla="*/ 1489075 h 2374900"/>
              <a:gd name="connsiteX7" fmla="*/ 3064933 w 4417483"/>
              <a:gd name="connsiteY7" fmla="*/ 1943100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1347258 w 4417483"/>
              <a:gd name="connsiteY5" fmla="*/ 1558925 h 2374900"/>
              <a:gd name="connsiteX6" fmla="*/ 2645833 w 4417483"/>
              <a:gd name="connsiteY6" fmla="*/ 1489075 h 2374900"/>
              <a:gd name="connsiteX7" fmla="*/ 3277658 w 4417483"/>
              <a:gd name="connsiteY7" fmla="*/ 1501775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1347258 w 4417483"/>
              <a:gd name="connsiteY5" fmla="*/ 1558925 h 2374900"/>
              <a:gd name="connsiteX6" fmla="*/ 2645833 w 4417483"/>
              <a:gd name="connsiteY6" fmla="*/ 1489075 h 2374900"/>
              <a:gd name="connsiteX7" fmla="*/ 3277658 w 4417483"/>
              <a:gd name="connsiteY7" fmla="*/ 1501775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1347258 w 4417483"/>
              <a:gd name="connsiteY5" fmla="*/ 1558925 h 2374900"/>
              <a:gd name="connsiteX6" fmla="*/ 2645833 w 4417483"/>
              <a:gd name="connsiteY6" fmla="*/ 1489075 h 2374900"/>
              <a:gd name="connsiteX7" fmla="*/ 3277658 w 4417483"/>
              <a:gd name="connsiteY7" fmla="*/ 1501775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347258 w 4417483"/>
              <a:gd name="connsiteY5" fmla="*/ 1558925 h 2374900"/>
              <a:gd name="connsiteX6" fmla="*/ 2645833 w 4417483"/>
              <a:gd name="connsiteY6" fmla="*/ 1489075 h 2374900"/>
              <a:gd name="connsiteX7" fmla="*/ 3277658 w 4417483"/>
              <a:gd name="connsiteY7" fmla="*/ 1501775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347258 w 4417483"/>
              <a:gd name="connsiteY5" fmla="*/ 1558925 h 2374900"/>
              <a:gd name="connsiteX6" fmla="*/ 2645833 w 4417483"/>
              <a:gd name="connsiteY6" fmla="*/ 1489075 h 2374900"/>
              <a:gd name="connsiteX7" fmla="*/ 3277658 w 4417483"/>
              <a:gd name="connsiteY7" fmla="*/ 1501775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347258 w 4417483"/>
              <a:gd name="connsiteY5" fmla="*/ 1470025 h 2374900"/>
              <a:gd name="connsiteX6" fmla="*/ 2645833 w 4417483"/>
              <a:gd name="connsiteY6" fmla="*/ 1489075 h 2374900"/>
              <a:gd name="connsiteX7" fmla="*/ 3277658 w 4417483"/>
              <a:gd name="connsiteY7" fmla="*/ 1501775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645833 w 4417483"/>
              <a:gd name="connsiteY6" fmla="*/ 1489075 h 2374900"/>
              <a:gd name="connsiteX7" fmla="*/ 3277658 w 4417483"/>
              <a:gd name="connsiteY7" fmla="*/ 1501775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645833 w 4417483"/>
              <a:gd name="connsiteY6" fmla="*/ 1489075 h 2374900"/>
              <a:gd name="connsiteX7" fmla="*/ 3277658 w 4417483"/>
              <a:gd name="connsiteY7" fmla="*/ 1501775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645833 w 4417483"/>
              <a:gd name="connsiteY6" fmla="*/ 1489075 h 2374900"/>
              <a:gd name="connsiteX7" fmla="*/ 3277658 w 4417483"/>
              <a:gd name="connsiteY7" fmla="*/ 1501775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27175 h 2374900"/>
              <a:gd name="connsiteX7" fmla="*/ 3277658 w 4417483"/>
              <a:gd name="connsiteY7" fmla="*/ 1501775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635125 h 2374900"/>
              <a:gd name="connsiteX7" fmla="*/ 3277658 w 4417483"/>
              <a:gd name="connsiteY7" fmla="*/ 1501775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277658 w 4417483"/>
              <a:gd name="connsiteY7" fmla="*/ 1501775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277658 w 4417483"/>
              <a:gd name="connsiteY7" fmla="*/ 1501775 h 2374900"/>
              <a:gd name="connsiteX8" fmla="*/ 3912658 w 4417483"/>
              <a:gd name="connsiteY8" fmla="*/ 200977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277658 w 4417483"/>
              <a:gd name="connsiteY7" fmla="*/ 1501775 h 2374900"/>
              <a:gd name="connsiteX8" fmla="*/ 3912658 w 4417483"/>
              <a:gd name="connsiteY8" fmla="*/ 200977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277658 w 4417483"/>
              <a:gd name="connsiteY7" fmla="*/ 1501775 h 2374900"/>
              <a:gd name="connsiteX8" fmla="*/ 3912658 w 4417483"/>
              <a:gd name="connsiteY8" fmla="*/ 200977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207808 w 4417483"/>
              <a:gd name="connsiteY7" fmla="*/ 1454150 h 2374900"/>
              <a:gd name="connsiteX8" fmla="*/ 3912658 w 4417483"/>
              <a:gd name="connsiteY8" fmla="*/ 200977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207808 w 4417483"/>
              <a:gd name="connsiteY7" fmla="*/ 1454150 h 2374900"/>
              <a:gd name="connsiteX8" fmla="*/ 3912658 w 4417483"/>
              <a:gd name="connsiteY8" fmla="*/ 200977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207808 w 4417483"/>
              <a:gd name="connsiteY7" fmla="*/ 1454150 h 2374900"/>
              <a:gd name="connsiteX8" fmla="*/ 3912658 w 4417483"/>
              <a:gd name="connsiteY8" fmla="*/ 200977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293533 w 4417483"/>
              <a:gd name="connsiteY7" fmla="*/ 1377950 h 2374900"/>
              <a:gd name="connsiteX8" fmla="*/ 3912658 w 4417483"/>
              <a:gd name="connsiteY8" fmla="*/ 200977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182408 w 4417483"/>
              <a:gd name="connsiteY7" fmla="*/ 1450975 h 2374900"/>
              <a:gd name="connsiteX8" fmla="*/ 3912658 w 4417483"/>
              <a:gd name="connsiteY8" fmla="*/ 200977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182408 w 4417483"/>
              <a:gd name="connsiteY7" fmla="*/ 1450975 h 2374900"/>
              <a:gd name="connsiteX8" fmla="*/ 3912658 w 4417483"/>
              <a:gd name="connsiteY8" fmla="*/ 200977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182408 w 4417483"/>
              <a:gd name="connsiteY7" fmla="*/ 1450975 h 2374900"/>
              <a:gd name="connsiteX8" fmla="*/ 3817408 w 4417483"/>
              <a:gd name="connsiteY8" fmla="*/ 19145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182408 w 4417483"/>
              <a:gd name="connsiteY7" fmla="*/ 1450975 h 2374900"/>
              <a:gd name="connsiteX8" fmla="*/ 3817408 w 4417483"/>
              <a:gd name="connsiteY8" fmla="*/ 19145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182408 w 4417483"/>
              <a:gd name="connsiteY7" fmla="*/ 1450975 h 2374900"/>
              <a:gd name="connsiteX8" fmla="*/ 3817408 w 4417483"/>
              <a:gd name="connsiteY8" fmla="*/ 19145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182408 w 4417483"/>
              <a:gd name="connsiteY7" fmla="*/ 1450975 h 2374900"/>
              <a:gd name="connsiteX8" fmla="*/ 3817408 w 4417483"/>
              <a:gd name="connsiteY8" fmla="*/ 19145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182408 w 4417483"/>
              <a:gd name="connsiteY7" fmla="*/ 1450975 h 2374900"/>
              <a:gd name="connsiteX8" fmla="*/ 3817408 w 4417483"/>
              <a:gd name="connsiteY8" fmla="*/ 19145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182408 w 4417483"/>
              <a:gd name="connsiteY7" fmla="*/ 1450975 h 2374900"/>
              <a:gd name="connsiteX8" fmla="*/ 3817408 w 4417483"/>
              <a:gd name="connsiteY8" fmla="*/ 1914525 h 2374900"/>
              <a:gd name="connsiteX9" fmla="*/ 4417483 w 4417483"/>
              <a:gd name="connsiteY9" fmla="*/ 2374900 h 237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7483" h="2374900">
                <a:moveTo>
                  <a:pt x="153458" y="0"/>
                </a:moveTo>
                <a:cubicBezTo>
                  <a:pt x="101864" y="130704"/>
                  <a:pt x="50271" y="261408"/>
                  <a:pt x="26458" y="355600"/>
                </a:cubicBezTo>
                <a:cubicBezTo>
                  <a:pt x="2646" y="449792"/>
                  <a:pt x="0" y="496358"/>
                  <a:pt x="10583" y="565150"/>
                </a:cubicBezTo>
                <a:cubicBezTo>
                  <a:pt x="21166" y="633942"/>
                  <a:pt x="41275" y="693738"/>
                  <a:pt x="89958" y="768350"/>
                </a:cubicBezTo>
                <a:cubicBezTo>
                  <a:pt x="138641" y="842962"/>
                  <a:pt x="337608" y="1023408"/>
                  <a:pt x="531283" y="1184275"/>
                </a:cubicBezTo>
                <a:cubicBezTo>
                  <a:pt x="724958" y="1345142"/>
                  <a:pt x="954087" y="1507067"/>
                  <a:pt x="1290108" y="1562100"/>
                </a:cubicBezTo>
                <a:cubicBezTo>
                  <a:pt x="1626129" y="1617133"/>
                  <a:pt x="2286000" y="1555221"/>
                  <a:pt x="2547408" y="1514475"/>
                </a:cubicBezTo>
                <a:cubicBezTo>
                  <a:pt x="2808816" y="1473729"/>
                  <a:pt x="3065991" y="1412875"/>
                  <a:pt x="3182408" y="1450975"/>
                </a:cubicBezTo>
                <a:cubicBezTo>
                  <a:pt x="3298825" y="1489075"/>
                  <a:pt x="3592512" y="1712913"/>
                  <a:pt x="3817408" y="1914525"/>
                </a:cubicBezTo>
                <a:cubicBezTo>
                  <a:pt x="4042304" y="2116137"/>
                  <a:pt x="4195233" y="2272242"/>
                  <a:pt x="4417483" y="237490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DC4B8917-5AF1-BD2D-7763-E97B7D9984B9}"/>
              </a:ext>
            </a:extLst>
          </p:cNvPr>
          <p:cNvSpPr/>
          <p:nvPr/>
        </p:nvSpPr>
        <p:spPr>
          <a:xfrm>
            <a:off x="9928225" y="5613400"/>
            <a:ext cx="158750" cy="390525"/>
          </a:xfrm>
          <a:custGeom>
            <a:avLst/>
            <a:gdLst>
              <a:gd name="connsiteX0" fmla="*/ 0 w 158750"/>
              <a:gd name="connsiteY0" fmla="*/ 0 h 390525"/>
              <a:gd name="connsiteX1" fmla="*/ 50800 w 158750"/>
              <a:gd name="connsiteY1" fmla="*/ 190500 h 390525"/>
              <a:gd name="connsiteX2" fmla="*/ 158750 w 158750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750" h="390525">
                <a:moveTo>
                  <a:pt x="0" y="0"/>
                </a:moveTo>
                <a:cubicBezTo>
                  <a:pt x="12171" y="62706"/>
                  <a:pt x="24342" y="125412"/>
                  <a:pt x="50800" y="190500"/>
                </a:cubicBezTo>
                <a:cubicBezTo>
                  <a:pt x="77258" y="255588"/>
                  <a:pt x="158750" y="390525"/>
                  <a:pt x="158750" y="390525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D3333E0-A7DB-BA0D-2874-86C93DA14923}"/>
              </a:ext>
            </a:extLst>
          </p:cNvPr>
          <p:cNvCxnSpPr/>
          <p:nvPr/>
        </p:nvCxnSpPr>
        <p:spPr>
          <a:xfrm>
            <a:off x="1524000" y="417288"/>
            <a:ext cx="9144000" cy="18141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85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12X_Paul's 2nd Journey-Base copy.jpg">
            <a:extLst>
              <a:ext uri="{FF2B5EF4-FFF2-40B4-BE49-F238E27FC236}">
                <a16:creationId xmlns:a16="http://schemas.microsoft.com/office/drawing/2014/main" id="{5DA4FD02-6180-215F-BA8B-870F67F8E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03504"/>
            <a:ext cx="9144000" cy="6254496"/>
          </a:xfrm>
          <a:prstGeom prst="rect">
            <a:avLst/>
          </a:prstGeom>
        </p:spPr>
      </p:pic>
      <p:sp>
        <p:nvSpPr>
          <p:cNvPr id="8" name="Freeform 9">
            <a:extLst>
              <a:ext uri="{FF2B5EF4-FFF2-40B4-BE49-F238E27FC236}">
                <a16:creationId xmlns:a16="http://schemas.microsoft.com/office/drawing/2014/main" id="{44317107-0D1E-B954-102D-FFA9C67945DC}"/>
              </a:ext>
            </a:extLst>
          </p:cNvPr>
          <p:cNvSpPr/>
          <p:nvPr/>
        </p:nvSpPr>
        <p:spPr>
          <a:xfrm>
            <a:off x="9950450" y="3282950"/>
            <a:ext cx="246592" cy="2724150"/>
          </a:xfrm>
          <a:custGeom>
            <a:avLst/>
            <a:gdLst>
              <a:gd name="connsiteX0" fmla="*/ 196850 w 246592"/>
              <a:gd name="connsiteY0" fmla="*/ 2724150 h 2724150"/>
              <a:gd name="connsiteX1" fmla="*/ 146050 w 246592"/>
              <a:gd name="connsiteY1" fmla="*/ 2025650 h 2724150"/>
              <a:gd name="connsiteX2" fmla="*/ 234950 w 246592"/>
              <a:gd name="connsiteY2" fmla="*/ 1295400 h 2724150"/>
              <a:gd name="connsiteX3" fmla="*/ 215900 w 246592"/>
              <a:gd name="connsiteY3" fmla="*/ 850900 h 2724150"/>
              <a:gd name="connsiteX4" fmla="*/ 69850 w 246592"/>
              <a:gd name="connsiteY4" fmla="*/ 177800 h 2724150"/>
              <a:gd name="connsiteX5" fmla="*/ 0 w 246592"/>
              <a:gd name="connsiteY5" fmla="*/ 0 h 272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592" h="2724150">
                <a:moveTo>
                  <a:pt x="196850" y="2724150"/>
                </a:moveTo>
                <a:cubicBezTo>
                  <a:pt x="168275" y="2493962"/>
                  <a:pt x="139700" y="2263775"/>
                  <a:pt x="146050" y="2025650"/>
                </a:cubicBezTo>
                <a:cubicBezTo>
                  <a:pt x="152400" y="1787525"/>
                  <a:pt x="223308" y="1491192"/>
                  <a:pt x="234950" y="1295400"/>
                </a:cubicBezTo>
                <a:cubicBezTo>
                  <a:pt x="246592" y="1099608"/>
                  <a:pt x="243417" y="1037167"/>
                  <a:pt x="215900" y="850900"/>
                </a:cubicBezTo>
                <a:cubicBezTo>
                  <a:pt x="188383" y="664633"/>
                  <a:pt x="105833" y="319617"/>
                  <a:pt x="69850" y="177800"/>
                </a:cubicBezTo>
                <a:cubicBezTo>
                  <a:pt x="33867" y="35983"/>
                  <a:pt x="16933" y="17992"/>
                  <a:pt x="0" y="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BC7A17F8-2E40-BF6A-2BF0-008A7BD9C011}"/>
              </a:ext>
            </a:extLst>
          </p:cNvPr>
          <p:cNvSpPr/>
          <p:nvPr/>
        </p:nvSpPr>
        <p:spPr>
          <a:xfrm>
            <a:off x="4965700" y="1725083"/>
            <a:ext cx="4989512" cy="1418167"/>
          </a:xfrm>
          <a:custGeom>
            <a:avLst/>
            <a:gdLst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910167 h 1418167"/>
              <a:gd name="connsiteX5" fmla="*/ 3683000 w 4985808"/>
              <a:gd name="connsiteY5" fmla="*/ 1126067 h 1418167"/>
              <a:gd name="connsiteX6" fmla="*/ 3536950 w 4985808"/>
              <a:gd name="connsiteY6" fmla="*/ 1145117 h 1418167"/>
              <a:gd name="connsiteX7" fmla="*/ 3397250 w 4985808"/>
              <a:gd name="connsiteY7" fmla="*/ 1145117 h 1418167"/>
              <a:gd name="connsiteX8" fmla="*/ 3162300 w 4985808"/>
              <a:gd name="connsiteY8" fmla="*/ 1208617 h 1418167"/>
              <a:gd name="connsiteX9" fmla="*/ 3149600 w 4985808"/>
              <a:gd name="connsiteY9" fmla="*/ 1030817 h 1418167"/>
              <a:gd name="connsiteX10" fmla="*/ 3225800 w 4985808"/>
              <a:gd name="connsiteY10" fmla="*/ 770467 h 1418167"/>
              <a:gd name="connsiteX11" fmla="*/ 2946400 w 4985808"/>
              <a:gd name="connsiteY11" fmla="*/ 427567 h 1418167"/>
              <a:gd name="connsiteX12" fmla="*/ 2260600 w 4985808"/>
              <a:gd name="connsiteY12" fmla="*/ 91017 h 1418167"/>
              <a:gd name="connsiteX13" fmla="*/ 1447800 w 4985808"/>
              <a:gd name="connsiteY13" fmla="*/ 2117 h 1418167"/>
              <a:gd name="connsiteX14" fmla="*/ 711200 w 4985808"/>
              <a:gd name="connsiteY14" fmla="*/ 78317 h 1418167"/>
              <a:gd name="connsiteX15" fmla="*/ 146050 w 4985808"/>
              <a:gd name="connsiteY15" fmla="*/ 211667 h 1418167"/>
              <a:gd name="connsiteX16" fmla="*/ 0 w 4985808"/>
              <a:gd name="connsiteY16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910167 h 1418167"/>
              <a:gd name="connsiteX5" fmla="*/ 3683000 w 4985808"/>
              <a:gd name="connsiteY5" fmla="*/ 1126067 h 1418167"/>
              <a:gd name="connsiteX6" fmla="*/ 3536950 w 4985808"/>
              <a:gd name="connsiteY6" fmla="*/ 1145117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910167 h 1418167"/>
              <a:gd name="connsiteX5" fmla="*/ 3683000 w 4985808"/>
              <a:gd name="connsiteY5" fmla="*/ 1126067 h 1418167"/>
              <a:gd name="connsiteX6" fmla="*/ 3409950 w 4985808"/>
              <a:gd name="connsiteY6" fmla="*/ 1145117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910167 h 1418167"/>
              <a:gd name="connsiteX5" fmla="*/ 3683000 w 4985808"/>
              <a:gd name="connsiteY5" fmla="*/ 1126067 h 1418167"/>
              <a:gd name="connsiteX6" fmla="*/ 3409950 w 4985808"/>
              <a:gd name="connsiteY6" fmla="*/ 989542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910167 h 1418167"/>
              <a:gd name="connsiteX5" fmla="*/ 3683000 w 4985808"/>
              <a:gd name="connsiteY5" fmla="*/ 1126067 h 1418167"/>
              <a:gd name="connsiteX6" fmla="*/ 3409950 w 4985808"/>
              <a:gd name="connsiteY6" fmla="*/ 1151467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910167 h 1418167"/>
              <a:gd name="connsiteX5" fmla="*/ 3619500 w 4985808"/>
              <a:gd name="connsiteY5" fmla="*/ 1126067 h 1418167"/>
              <a:gd name="connsiteX6" fmla="*/ 3409950 w 4985808"/>
              <a:gd name="connsiteY6" fmla="*/ 1151467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910167 h 1418167"/>
              <a:gd name="connsiteX5" fmla="*/ 3619500 w 4985808"/>
              <a:gd name="connsiteY5" fmla="*/ 1234017 h 1418167"/>
              <a:gd name="connsiteX6" fmla="*/ 3409950 w 4985808"/>
              <a:gd name="connsiteY6" fmla="*/ 1151467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910167 h 1418167"/>
              <a:gd name="connsiteX5" fmla="*/ 3619500 w 4985808"/>
              <a:gd name="connsiteY5" fmla="*/ 1132417 h 1418167"/>
              <a:gd name="connsiteX6" fmla="*/ 3409950 w 4985808"/>
              <a:gd name="connsiteY6" fmla="*/ 1151467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840317 h 1418167"/>
              <a:gd name="connsiteX5" fmla="*/ 3619500 w 4985808"/>
              <a:gd name="connsiteY5" fmla="*/ 1132417 h 1418167"/>
              <a:gd name="connsiteX6" fmla="*/ 3409950 w 4985808"/>
              <a:gd name="connsiteY6" fmla="*/ 1151467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68775 w 4985808"/>
              <a:gd name="connsiteY4" fmla="*/ 900642 h 1418167"/>
              <a:gd name="connsiteX5" fmla="*/ 3619500 w 4985808"/>
              <a:gd name="connsiteY5" fmla="*/ 1132417 h 1418167"/>
              <a:gd name="connsiteX6" fmla="*/ 3409950 w 4985808"/>
              <a:gd name="connsiteY6" fmla="*/ 1151467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1575"/>
              <a:gd name="connsiteY0" fmla="*/ 1418167 h 1418167"/>
              <a:gd name="connsiteX1" fmla="*/ 4972050 w 4981575"/>
              <a:gd name="connsiteY1" fmla="*/ 1049867 h 1418167"/>
              <a:gd name="connsiteX2" fmla="*/ 4914900 w 4981575"/>
              <a:gd name="connsiteY2" fmla="*/ 833967 h 1418167"/>
              <a:gd name="connsiteX3" fmla="*/ 4572000 w 4981575"/>
              <a:gd name="connsiteY3" fmla="*/ 821267 h 1418167"/>
              <a:gd name="connsiteX4" fmla="*/ 4168775 w 4981575"/>
              <a:gd name="connsiteY4" fmla="*/ 900642 h 1418167"/>
              <a:gd name="connsiteX5" fmla="*/ 3619500 w 4981575"/>
              <a:gd name="connsiteY5" fmla="*/ 1132417 h 1418167"/>
              <a:gd name="connsiteX6" fmla="*/ 3409950 w 4981575"/>
              <a:gd name="connsiteY6" fmla="*/ 1151467 h 1418167"/>
              <a:gd name="connsiteX7" fmla="*/ 3162300 w 4981575"/>
              <a:gd name="connsiteY7" fmla="*/ 1208617 h 1418167"/>
              <a:gd name="connsiteX8" fmla="*/ 3149600 w 4981575"/>
              <a:gd name="connsiteY8" fmla="*/ 1030817 h 1418167"/>
              <a:gd name="connsiteX9" fmla="*/ 3225800 w 4981575"/>
              <a:gd name="connsiteY9" fmla="*/ 770467 h 1418167"/>
              <a:gd name="connsiteX10" fmla="*/ 2946400 w 4981575"/>
              <a:gd name="connsiteY10" fmla="*/ 427567 h 1418167"/>
              <a:gd name="connsiteX11" fmla="*/ 2260600 w 4981575"/>
              <a:gd name="connsiteY11" fmla="*/ 91017 h 1418167"/>
              <a:gd name="connsiteX12" fmla="*/ 1447800 w 4981575"/>
              <a:gd name="connsiteY12" fmla="*/ 2117 h 1418167"/>
              <a:gd name="connsiteX13" fmla="*/ 711200 w 4981575"/>
              <a:gd name="connsiteY13" fmla="*/ 78317 h 1418167"/>
              <a:gd name="connsiteX14" fmla="*/ 146050 w 4981575"/>
              <a:gd name="connsiteY14" fmla="*/ 211667 h 1418167"/>
              <a:gd name="connsiteX15" fmla="*/ 0 w 4981575"/>
              <a:gd name="connsiteY15" fmla="*/ 275167 h 1418167"/>
              <a:gd name="connsiteX0" fmla="*/ 4959350 w 4989512"/>
              <a:gd name="connsiteY0" fmla="*/ 1418167 h 1418167"/>
              <a:gd name="connsiteX1" fmla="*/ 4972050 w 4989512"/>
              <a:gd name="connsiteY1" fmla="*/ 1049867 h 1418167"/>
              <a:gd name="connsiteX2" fmla="*/ 4854575 w 4989512"/>
              <a:gd name="connsiteY2" fmla="*/ 881592 h 1418167"/>
              <a:gd name="connsiteX3" fmla="*/ 4572000 w 4989512"/>
              <a:gd name="connsiteY3" fmla="*/ 821267 h 1418167"/>
              <a:gd name="connsiteX4" fmla="*/ 4168775 w 4989512"/>
              <a:gd name="connsiteY4" fmla="*/ 900642 h 1418167"/>
              <a:gd name="connsiteX5" fmla="*/ 3619500 w 4989512"/>
              <a:gd name="connsiteY5" fmla="*/ 1132417 h 1418167"/>
              <a:gd name="connsiteX6" fmla="*/ 3409950 w 4989512"/>
              <a:gd name="connsiteY6" fmla="*/ 1151467 h 1418167"/>
              <a:gd name="connsiteX7" fmla="*/ 3162300 w 4989512"/>
              <a:gd name="connsiteY7" fmla="*/ 1208617 h 1418167"/>
              <a:gd name="connsiteX8" fmla="*/ 3149600 w 4989512"/>
              <a:gd name="connsiteY8" fmla="*/ 1030817 h 1418167"/>
              <a:gd name="connsiteX9" fmla="*/ 3225800 w 4989512"/>
              <a:gd name="connsiteY9" fmla="*/ 770467 h 1418167"/>
              <a:gd name="connsiteX10" fmla="*/ 2946400 w 4989512"/>
              <a:gd name="connsiteY10" fmla="*/ 427567 h 1418167"/>
              <a:gd name="connsiteX11" fmla="*/ 2260600 w 4989512"/>
              <a:gd name="connsiteY11" fmla="*/ 91017 h 1418167"/>
              <a:gd name="connsiteX12" fmla="*/ 1447800 w 4989512"/>
              <a:gd name="connsiteY12" fmla="*/ 2117 h 1418167"/>
              <a:gd name="connsiteX13" fmla="*/ 711200 w 4989512"/>
              <a:gd name="connsiteY13" fmla="*/ 78317 h 1418167"/>
              <a:gd name="connsiteX14" fmla="*/ 146050 w 4989512"/>
              <a:gd name="connsiteY14" fmla="*/ 211667 h 1418167"/>
              <a:gd name="connsiteX15" fmla="*/ 0 w 4989512"/>
              <a:gd name="connsiteY15" fmla="*/ 275167 h 1418167"/>
              <a:gd name="connsiteX0" fmla="*/ 4959350 w 4989512"/>
              <a:gd name="connsiteY0" fmla="*/ 1418167 h 1418167"/>
              <a:gd name="connsiteX1" fmla="*/ 4972050 w 4989512"/>
              <a:gd name="connsiteY1" fmla="*/ 1049867 h 1418167"/>
              <a:gd name="connsiteX2" fmla="*/ 4854575 w 4989512"/>
              <a:gd name="connsiteY2" fmla="*/ 881592 h 1418167"/>
              <a:gd name="connsiteX3" fmla="*/ 4572000 w 4989512"/>
              <a:gd name="connsiteY3" fmla="*/ 821267 h 1418167"/>
              <a:gd name="connsiteX4" fmla="*/ 4168775 w 4989512"/>
              <a:gd name="connsiteY4" fmla="*/ 900642 h 1418167"/>
              <a:gd name="connsiteX5" fmla="*/ 3619500 w 4989512"/>
              <a:gd name="connsiteY5" fmla="*/ 1132417 h 1418167"/>
              <a:gd name="connsiteX6" fmla="*/ 3409950 w 4989512"/>
              <a:gd name="connsiteY6" fmla="*/ 1151467 h 1418167"/>
              <a:gd name="connsiteX7" fmla="*/ 3162300 w 4989512"/>
              <a:gd name="connsiteY7" fmla="*/ 1208617 h 1418167"/>
              <a:gd name="connsiteX8" fmla="*/ 3025775 w 4989512"/>
              <a:gd name="connsiteY8" fmla="*/ 1030817 h 1418167"/>
              <a:gd name="connsiteX9" fmla="*/ 3225800 w 4989512"/>
              <a:gd name="connsiteY9" fmla="*/ 770467 h 1418167"/>
              <a:gd name="connsiteX10" fmla="*/ 2946400 w 4989512"/>
              <a:gd name="connsiteY10" fmla="*/ 427567 h 1418167"/>
              <a:gd name="connsiteX11" fmla="*/ 2260600 w 4989512"/>
              <a:gd name="connsiteY11" fmla="*/ 91017 h 1418167"/>
              <a:gd name="connsiteX12" fmla="*/ 1447800 w 4989512"/>
              <a:gd name="connsiteY12" fmla="*/ 2117 h 1418167"/>
              <a:gd name="connsiteX13" fmla="*/ 711200 w 4989512"/>
              <a:gd name="connsiteY13" fmla="*/ 78317 h 1418167"/>
              <a:gd name="connsiteX14" fmla="*/ 146050 w 4989512"/>
              <a:gd name="connsiteY14" fmla="*/ 211667 h 1418167"/>
              <a:gd name="connsiteX15" fmla="*/ 0 w 4989512"/>
              <a:gd name="connsiteY15" fmla="*/ 275167 h 1418167"/>
              <a:gd name="connsiteX0" fmla="*/ 4959350 w 4989512"/>
              <a:gd name="connsiteY0" fmla="*/ 1418167 h 1418167"/>
              <a:gd name="connsiteX1" fmla="*/ 4972050 w 4989512"/>
              <a:gd name="connsiteY1" fmla="*/ 1049867 h 1418167"/>
              <a:gd name="connsiteX2" fmla="*/ 4854575 w 4989512"/>
              <a:gd name="connsiteY2" fmla="*/ 881592 h 1418167"/>
              <a:gd name="connsiteX3" fmla="*/ 4572000 w 4989512"/>
              <a:gd name="connsiteY3" fmla="*/ 821267 h 1418167"/>
              <a:gd name="connsiteX4" fmla="*/ 4168775 w 4989512"/>
              <a:gd name="connsiteY4" fmla="*/ 900642 h 1418167"/>
              <a:gd name="connsiteX5" fmla="*/ 3619500 w 4989512"/>
              <a:gd name="connsiteY5" fmla="*/ 1132417 h 1418167"/>
              <a:gd name="connsiteX6" fmla="*/ 3409950 w 4989512"/>
              <a:gd name="connsiteY6" fmla="*/ 1151467 h 1418167"/>
              <a:gd name="connsiteX7" fmla="*/ 3162300 w 4989512"/>
              <a:gd name="connsiteY7" fmla="*/ 1208617 h 1418167"/>
              <a:gd name="connsiteX8" fmla="*/ 3165475 w 4989512"/>
              <a:gd name="connsiteY8" fmla="*/ 1030817 h 1418167"/>
              <a:gd name="connsiteX9" fmla="*/ 3225800 w 4989512"/>
              <a:gd name="connsiteY9" fmla="*/ 770467 h 1418167"/>
              <a:gd name="connsiteX10" fmla="*/ 2946400 w 4989512"/>
              <a:gd name="connsiteY10" fmla="*/ 427567 h 1418167"/>
              <a:gd name="connsiteX11" fmla="*/ 2260600 w 4989512"/>
              <a:gd name="connsiteY11" fmla="*/ 91017 h 1418167"/>
              <a:gd name="connsiteX12" fmla="*/ 1447800 w 4989512"/>
              <a:gd name="connsiteY12" fmla="*/ 2117 h 1418167"/>
              <a:gd name="connsiteX13" fmla="*/ 711200 w 4989512"/>
              <a:gd name="connsiteY13" fmla="*/ 78317 h 1418167"/>
              <a:gd name="connsiteX14" fmla="*/ 146050 w 4989512"/>
              <a:gd name="connsiteY14" fmla="*/ 211667 h 1418167"/>
              <a:gd name="connsiteX15" fmla="*/ 0 w 4989512"/>
              <a:gd name="connsiteY15" fmla="*/ 275167 h 1418167"/>
              <a:gd name="connsiteX0" fmla="*/ 4959350 w 4989512"/>
              <a:gd name="connsiteY0" fmla="*/ 1418167 h 1418167"/>
              <a:gd name="connsiteX1" fmla="*/ 4972050 w 4989512"/>
              <a:gd name="connsiteY1" fmla="*/ 1049867 h 1418167"/>
              <a:gd name="connsiteX2" fmla="*/ 4854575 w 4989512"/>
              <a:gd name="connsiteY2" fmla="*/ 881592 h 1418167"/>
              <a:gd name="connsiteX3" fmla="*/ 4572000 w 4989512"/>
              <a:gd name="connsiteY3" fmla="*/ 821267 h 1418167"/>
              <a:gd name="connsiteX4" fmla="*/ 4168775 w 4989512"/>
              <a:gd name="connsiteY4" fmla="*/ 900642 h 1418167"/>
              <a:gd name="connsiteX5" fmla="*/ 3619500 w 4989512"/>
              <a:gd name="connsiteY5" fmla="*/ 1132417 h 1418167"/>
              <a:gd name="connsiteX6" fmla="*/ 3409950 w 4989512"/>
              <a:gd name="connsiteY6" fmla="*/ 1151467 h 1418167"/>
              <a:gd name="connsiteX7" fmla="*/ 3162300 w 4989512"/>
              <a:gd name="connsiteY7" fmla="*/ 1208617 h 1418167"/>
              <a:gd name="connsiteX8" fmla="*/ 3165475 w 4989512"/>
              <a:gd name="connsiteY8" fmla="*/ 1030817 h 1418167"/>
              <a:gd name="connsiteX9" fmla="*/ 3308350 w 4989512"/>
              <a:gd name="connsiteY9" fmla="*/ 770467 h 1418167"/>
              <a:gd name="connsiteX10" fmla="*/ 2946400 w 4989512"/>
              <a:gd name="connsiteY10" fmla="*/ 427567 h 1418167"/>
              <a:gd name="connsiteX11" fmla="*/ 2260600 w 4989512"/>
              <a:gd name="connsiteY11" fmla="*/ 91017 h 1418167"/>
              <a:gd name="connsiteX12" fmla="*/ 1447800 w 4989512"/>
              <a:gd name="connsiteY12" fmla="*/ 2117 h 1418167"/>
              <a:gd name="connsiteX13" fmla="*/ 711200 w 4989512"/>
              <a:gd name="connsiteY13" fmla="*/ 78317 h 1418167"/>
              <a:gd name="connsiteX14" fmla="*/ 146050 w 4989512"/>
              <a:gd name="connsiteY14" fmla="*/ 211667 h 1418167"/>
              <a:gd name="connsiteX15" fmla="*/ 0 w 4989512"/>
              <a:gd name="connsiteY15" fmla="*/ 275167 h 1418167"/>
              <a:gd name="connsiteX0" fmla="*/ 4959350 w 4989512"/>
              <a:gd name="connsiteY0" fmla="*/ 1418167 h 1418167"/>
              <a:gd name="connsiteX1" fmla="*/ 4972050 w 4989512"/>
              <a:gd name="connsiteY1" fmla="*/ 1049867 h 1418167"/>
              <a:gd name="connsiteX2" fmla="*/ 4854575 w 4989512"/>
              <a:gd name="connsiteY2" fmla="*/ 881592 h 1418167"/>
              <a:gd name="connsiteX3" fmla="*/ 4572000 w 4989512"/>
              <a:gd name="connsiteY3" fmla="*/ 821267 h 1418167"/>
              <a:gd name="connsiteX4" fmla="*/ 4168775 w 4989512"/>
              <a:gd name="connsiteY4" fmla="*/ 900642 h 1418167"/>
              <a:gd name="connsiteX5" fmla="*/ 3619500 w 4989512"/>
              <a:gd name="connsiteY5" fmla="*/ 1132417 h 1418167"/>
              <a:gd name="connsiteX6" fmla="*/ 3409950 w 4989512"/>
              <a:gd name="connsiteY6" fmla="*/ 1151467 h 1418167"/>
              <a:gd name="connsiteX7" fmla="*/ 3162300 w 4989512"/>
              <a:gd name="connsiteY7" fmla="*/ 1208617 h 1418167"/>
              <a:gd name="connsiteX8" fmla="*/ 3165475 w 4989512"/>
              <a:gd name="connsiteY8" fmla="*/ 1030817 h 1418167"/>
              <a:gd name="connsiteX9" fmla="*/ 3308350 w 4989512"/>
              <a:gd name="connsiteY9" fmla="*/ 770467 h 1418167"/>
              <a:gd name="connsiteX10" fmla="*/ 2946400 w 4989512"/>
              <a:gd name="connsiteY10" fmla="*/ 427567 h 1418167"/>
              <a:gd name="connsiteX11" fmla="*/ 2260600 w 4989512"/>
              <a:gd name="connsiteY11" fmla="*/ 91017 h 1418167"/>
              <a:gd name="connsiteX12" fmla="*/ 1447800 w 4989512"/>
              <a:gd name="connsiteY12" fmla="*/ 2117 h 1418167"/>
              <a:gd name="connsiteX13" fmla="*/ 711200 w 4989512"/>
              <a:gd name="connsiteY13" fmla="*/ 78317 h 1418167"/>
              <a:gd name="connsiteX14" fmla="*/ 146050 w 4989512"/>
              <a:gd name="connsiteY14" fmla="*/ 211667 h 1418167"/>
              <a:gd name="connsiteX15" fmla="*/ 0 w 4989512"/>
              <a:gd name="connsiteY15" fmla="*/ 275167 h 1418167"/>
              <a:gd name="connsiteX0" fmla="*/ 4959350 w 4989512"/>
              <a:gd name="connsiteY0" fmla="*/ 1418167 h 1418167"/>
              <a:gd name="connsiteX1" fmla="*/ 4972050 w 4989512"/>
              <a:gd name="connsiteY1" fmla="*/ 1049867 h 1418167"/>
              <a:gd name="connsiteX2" fmla="*/ 4854575 w 4989512"/>
              <a:gd name="connsiteY2" fmla="*/ 881592 h 1418167"/>
              <a:gd name="connsiteX3" fmla="*/ 4572000 w 4989512"/>
              <a:gd name="connsiteY3" fmla="*/ 821267 h 1418167"/>
              <a:gd name="connsiteX4" fmla="*/ 4168775 w 4989512"/>
              <a:gd name="connsiteY4" fmla="*/ 900642 h 1418167"/>
              <a:gd name="connsiteX5" fmla="*/ 3619500 w 4989512"/>
              <a:gd name="connsiteY5" fmla="*/ 1132417 h 1418167"/>
              <a:gd name="connsiteX6" fmla="*/ 3409950 w 4989512"/>
              <a:gd name="connsiteY6" fmla="*/ 1151467 h 1418167"/>
              <a:gd name="connsiteX7" fmla="*/ 3162300 w 4989512"/>
              <a:gd name="connsiteY7" fmla="*/ 1208617 h 1418167"/>
              <a:gd name="connsiteX8" fmla="*/ 3165475 w 4989512"/>
              <a:gd name="connsiteY8" fmla="*/ 1030817 h 1418167"/>
              <a:gd name="connsiteX9" fmla="*/ 3213100 w 4989512"/>
              <a:gd name="connsiteY9" fmla="*/ 770467 h 1418167"/>
              <a:gd name="connsiteX10" fmla="*/ 2946400 w 4989512"/>
              <a:gd name="connsiteY10" fmla="*/ 427567 h 1418167"/>
              <a:gd name="connsiteX11" fmla="*/ 2260600 w 4989512"/>
              <a:gd name="connsiteY11" fmla="*/ 91017 h 1418167"/>
              <a:gd name="connsiteX12" fmla="*/ 1447800 w 4989512"/>
              <a:gd name="connsiteY12" fmla="*/ 2117 h 1418167"/>
              <a:gd name="connsiteX13" fmla="*/ 711200 w 4989512"/>
              <a:gd name="connsiteY13" fmla="*/ 78317 h 1418167"/>
              <a:gd name="connsiteX14" fmla="*/ 146050 w 4989512"/>
              <a:gd name="connsiteY14" fmla="*/ 211667 h 1418167"/>
              <a:gd name="connsiteX15" fmla="*/ 0 w 4989512"/>
              <a:gd name="connsiteY15" fmla="*/ 275167 h 1418167"/>
              <a:gd name="connsiteX0" fmla="*/ 4959350 w 4989512"/>
              <a:gd name="connsiteY0" fmla="*/ 1418167 h 1418167"/>
              <a:gd name="connsiteX1" fmla="*/ 4972050 w 4989512"/>
              <a:gd name="connsiteY1" fmla="*/ 1049867 h 1418167"/>
              <a:gd name="connsiteX2" fmla="*/ 4854575 w 4989512"/>
              <a:gd name="connsiteY2" fmla="*/ 881592 h 1418167"/>
              <a:gd name="connsiteX3" fmla="*/ 4572000 w 4989512"/>
              <a:gd name="connsiteY3" fmla="*/ 821267 h 1418167"/>
              <a:gd name="connsiteX4" fmla="*/ 4168775 w 4989512"/>
              <a:gd name="connsiteY4" fmla="*/ 900642 h 1418167"/>
              <a:gd name="connsiteX5" fmla="*/ 3619500 w 4989512"/>
              <a:gd name="connsiteY5" fmla="*/ 1132417 h 1418167"/>
              <a:gd name="connsiteX6" fmla="*/ 3409950 w 4989512"/>
              <a:gd name="connsiteY6" fmla="*/ 1151467 h 1418167"/>
              <a:gd name="connsiteX7" fmla="*/ 3162300 w 4989512"/>
              <a:gd name="connsiteY7" fmla="*/ 1208617 h 1418167"/>
              <a:gd name="connsiteX8" fmla="*/ 3165475 w 4989512"/>
              <a:gd name="connsiteY8" fmla="*/ 1030817 h 1418167"/>
              <a:gd name="connsiteX9" fmla="*/ 3213100 w 4989512"/>
              <a:gd name="connsiteY9" fmla="*/ 770467 h 1418167"/>
              <a:gd name="connsiteX10" fmla="*/ 2946400 w 4989512"/>
              <a:gd name="connsiteY10" fmla="*/ 427567 h 1418167"/>
              <a:gd name="connsiteX11" fmla="*/ 2260600 w 4989512"/>
              <a:gd name="connsiteY11" fmla="*/ 91017 h 1418167"/>
              <a:gd name="connsiteX12" fmla="*/ 1447800 w 4989512"/>
              <a:gd name="connsiteY12" fmla="*/ 2117 h 1418167"/>
              <a:gd name="connsiteX13" fmla="*/ 711200 w 4989512"/>
              <a:gd name="connsiteY13" fmla="*/ 78317 h 1418167"/>
              <a:gd name="connsiteX14" fmla="*/ 146050 w 4989512"/>
              <a:gd name="connsiteY14" fmla="*/ 211667 h 1418167"/>
              <a:gd name="connsiteX15" fmla="*/ 0 w 4989512"/>
              <a:gd name="connsiteY15" fmla="*/ 275167 h 141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89512" h="1418167">
                <a:moveTo>
                  <a:pt x="4959350" y="1418167"/>
                </a:moveTo>
                <a:cubicBezTo>
                  <a:pt x="4972579" y="1278996"/>
                  <a:pt x="4989512" y="1139296"/>
                  <a:pt x="4972050" y="1049867"/>
                </a:cubicBezTo>
                <a:cubicBezTo>
                  <a:pt x="4954588" y="960438"/>
                  <a:pt x="4921250" y="919692"/>
                  <a:pt x="4854575" y="881592"/>
                </a:cubicBezTo>
                <a:cubicBezTo>
                  <a:pt x="4787900" y="843492"/>
                  <a:pt x="4686300" y="818092"/>
                  <a:pt x="4572000" y="821267"/>
                </a:cubicBezTo>
                <a:cubicBezTo>
                  <a:pt x="4457700" y="824442"/>
                  <a:pt x="4327525" y="848784"/>
                  <a:pt x="4168775" y="900642"/>
                </a:cubicBezTo>
                <a:cubicBezTo>
                  <a:pt x="4010025" y="952500"/>
                  <a:pt x="3745971" y="1090613"/>
                  <a:pt x="3619500" y="1132417"/>
                </a:cubicBezTo>
                <a:cubicBezTo>
                  <a:pt x="3493029" y="1174221"/>
                  <a:pt x="3486150" y="1138767"/>
                  <a:pt x="3409950" y="1151467"/>
                </a:cubicBezTo>
                <a:cubicBezTo>
                  <a:pt x="3333750" y="1164167"/>
                  <a:pt x="3203046" y="1228725"/>
                  <a:pt x="3162300" y="1208617"/>
                </a:cubicBezTo>
                <a:cubicBezTo>
                  <a:pt x="3121554" y="1188509"/>
                  <a:pt x="3128433" y="1103842"/>
                  <a:pt x="3165475" y="1030817"/>
                </a:cubicBezTo>
                <a:cubicBezTo>
                  <a:pt x="3202517" y="957792"/>
                  <a:pt x="3224212" y="880534"/>
                  <a:pt x="3213100" y="770467"/>
                </a:cubicBezTo>
                <a:cubicBezTo>
                  <a:pt x="3201988" y="660400"/>
                  <a:pt x="3105150" y="540809"/>
                  <a:pt x="2946400" y="427567"/>
                </a:cubicBezTo>
                <a:cubicBezTo>
                  <a:pt x="2787650" y="314325"/>
                  <a:pt x="2510367" y="161925"/>
                  <a:pt x="2260600" y="91017"/>
                </a:cubicBezTo>
                <a:cubicBezTo>
                  <a:pt x="2010833" y="20109"/>
                  <a:pt x="1706033" y="4234"/>
                  <a:pt x="1447800" y="2117"/>
                </a:cubicBezTo>
                <a:cubicBezTo>
                  <a:pt x="1189567" y="0"/>
                  <a:pt x="928158" y="43392"/>
                  <a:pt x="711200" y="78317"/>
                </a:cubicBezTo>
                <a:cubicBezTo>
                  <a:pt x="494242" y="113242"/>
                  <a:pt x="264583" y="178859"/>
                  <a:pt x="146050" y="211667"/>
                </a:cubicBezTo>
                <a:cubicBezTo>
                  <a:pt x="27517" y="244475"/>
                  <a:pt x="0" y="275167"/>
                  <a:pt x="0" y="275167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2718105E-CC66-93F8-DEBA-809258A6D2F0}"/>
              </a:ext>
            </a:extLst>
          </p:cNvPr>
          <p:cNvSpPr/>
          <p:nvPr/>
        </p:nvSpPr>
        <p:spPr>
          <a:xfrm>
            <a:off x="4121150" y="1416050"/>
            <a:ext cx="771525" cy="571500"/>
          </a:xfrm>
          <a:custGeom>
            <a:avLst/>
            <a:gdLst>
              <a:gd name="connsiteX0" fmla="*/ 771525 w 771525"/>
              <a:gd name="connsiteY0" fmla="*/ 571500 h 571500"/>
              <a:gd name="connsiteX1" fmla="*/ 425450 w 771525"/>
              <a:gd name="connsiteY1" fmla="*/ 231775 h 571500"/>
              <a:gd name="connsiteX2" fmla="*/ 158750 w 771525"/>
              <a:gd name="connsiteY2" fmla="*/ 44450 h 571500"/>
              <a:gd name="connsiteX3" fmla="*/ 0 w 771525"/>
              <a:gd name="connsiteY3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1525" h="571500">
                <a:moveTo>
                  <a:pt x="771525" y="571500"/>
                </a:moveTo>
                <a:cubicBezTo>
                  <a:pt x="649552" y="445558"/>
                  <a:pt x="527579" y="319617"/>
                  <a:pt x="425450" y="231775"/>
                </a:cubicBezTo>
                <a:cubicBezTo>
                  <a:pt x="323321" y="143933"/>
                  <a:pt x="229658" y="83079"/>
                  <a:pt x="158750" y="44450"/>
                </a:cubicBezTo>
                <a:cubicBezTo>
                  <a:pt x="87842" y="5821"/>
                  <a:pt x="0" y="0"/>
                  <a:pt x="0" y="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8DB224EA-EE5B-28EC-3F2E-4206BAA63578}"/>
              </a:ext>
            </a:extLst>
          </p:cNvPr>
          <p:cNvSpPr/>
          <p:nvPr/>
        </p:nvSpPr>
        <p:spPr>
          <a:xfrm>
            <a:off x="3854450" y="1336675"/>
            <a:ext cx="171450" cy="50800"/>
          </a:xfrm>
          <a:custGeom>
            <a:avLst/>
            <a:gdLst>
              <a:gd name="connsiteX0" fmla="*/ 171450 w 171450"/>
              <a:gd name="connsiteY0" fmla="*/ 50800 h 50800"/>
              <a:gd name="connsiteX1" fmla="*/ 79375 w 171450"/>
              <a:gd name="connsiteY1" fmla="*/ 9525 h 50800"/>
              <a:gd name="connsiteX2" fmla="*/ 0 w 171450"/>
              <a:gd name="connsiteY2" fmla="*/ 0 h 50800"/>
              <a:gd name="connsiteX0" fmla="*/ 171450 w 171450"/>
              <a:gd name="connsiteY0" fmla="*/ 50800 h 50800"/>
              <a:gd name="connsiteX1" fmla="*/ 0 w 171450"/>
              <a:gd name="connsiteY1" fmla="*/ 0 h 50800"/>
              <a:gd name="connsiteX0" fmla="*/ 171450 w 171450"/>
              <a:gd name="connsiteY0" fmla="*/ 50800 h 50800"/>
              <a:gd name="connsiteX1" fmla="*/ 0 w 171450"/>
              <a:gd name="connsiteY1" fmla="*/ 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1450" h="50800">
                <a:moveTo>
                  <a:pt x="171450" y="50800"/>
                </a:moveTo>
                <a:cubicBezTo>
                  <a:pt x="114300" y="33867"/>
                  <a:pt x="53975" y="1058"/>
                  <a:pt x="0" y="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6B3CD1EB-1683-109F-682A-56F9095BC597}"/>
              </a:ext>
            </a:extLst>
          </p:cNvPr>
          <p:cNvSpPr/>
          <p:nvPr/>
        </p:nvSpPr>
        <p:spPr>
          <a:xfrm rot="19172613" flipV="1">
            <a:off x="3687871" y="1426564"/>
            <a:ext cx="127314" cy="45719"/>
          </a:xfrm>
          <a:custGeom>
            <a:avLst/>
            <a:gdLst>
              <a:gd name="connsiteX0" fmla="*/ 171450 w 171450"/>
              <a:gd name="connsiteY0" fmla="*/ 50800 h 50800"/>
              <a:gd name="connsiteX1" fmla="*/ 79375 w 171450"/>
              <a:gd name="connsiteY1" fmla="*/ 9525 h 50800"/>
              <a:gd name="connsiteX2" fmla="*/ 0 w 171450"/>
              <a:gd name="connsiteY2" fmla="*/ 0 h 50800"/>
              <a:gd name="connsiteX0" fmla="*/ 171450 w 171450"/>
              <a:gd name="connsiteY0" fmla="*/ 50800 h 50800"/>
              <a:gd name="connsiteX1" fmla="*/ 0 w 171450"/>
              <a:gd name="connsiteY1" fmla="*/ 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1450" h="50800">
                <a:moveTo>
                  <a:pt x="171450" y="5080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95ED7C73-5ACD-16B4-865C-D89ABDCD25B7}"/>
              </a:ext>
            </a:extLst>
          </p:cNvPr>
          <p:cNvSpPr/>
          <p:nvPr/>
        </p:nvSpPr>
        <p:spPr>
          <a:xfrm>
            <a:off x="3575050" y="1587500"/>
            <a:ext cx="98425" cy="203200"/>
          </a:xfrm>
          <a:custGeom>
            <a:avLst/>
            <a:gdLst>
              <a:gd name="connsiteX0" fmla="*/ 98425 w 98425"/>
              <a:gd name="connsiteY0" fmla="*/ 0 h 203200"/>
              <a:gd name="connsiteX1" fmla="*/ 53975 w 98425"/>
              <a:gd name="connsiteY1" fmla="*/ 127000 h 203200"/>
              <a:gd name="connsiteX2" fmla="*/ 0 w 98425"/>
              <a:gd name="connsiteY2" fmla="*/ 20320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425" h="203200">
                <a:moveTo>
                  <a:pt x="98425" y="0"/>
                </a:moveTo>
                <a:cubicBezTo>
                  <a:pt x="84402" y="46566"/>
                  <a:pt x="70379" y="93133"/>
                  <a:pt x="53975" y="127000"/>
                </a:cubicBezTo>
                <a:cubicBezTo>
                  <a:pt x="37571" y="160867"/>
                  <a:pt x="8467" y="190500"/>
                  <a:pt x="0" y="20320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5">
            <a:extLst>
              <a:ext uri="{FF2B5EF4-FFF2-40B4-BE49-F238E27FC236}">
                <a16:creationId xmlns:a16="http://schemas.microsoft.com/office/drawing/2014/main" id="{E8FE623A-B0CA-F90D-6B7C-F69F8607230B}"/>
              </a:ext>
            </a:extLst>
          </p:cNvPr>
          <p:cNvSpPr/>
          <p:nvPr/>
        </p:nvSpPr>
        <p:spPr>
          <a:xfrm>
            <a:off x="3387725" y="1695450"/>
            <a:ext cx="142875" cy="111125"/>
          </a:xfrm>
          <a:custGeom>
            <a:avLst/>
            <a:gdLst>
              <a:gd name="connsiteX0" fmla="*/ 142875 w 142875"/>
              <a:gd name="connsiteY0" fmla="*/ 111125 h 111125"/>
              <a:gd name="connsiteX1" fmla="*/ 66675 w 142875"/>
              <a:gd name="connsiteY1" fmla="*/ 34925 h 111125"/>
              <a:gd name="connsiteX2" fmla="*/ 0 w 142875"/>
              <a:gd name="connsiteY2" fmla="*/ 0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875" h="111125">
                <a:moveTo>
                  <a:pt x="142875" y="111125"/>
                </a:moveTo>
                <a:cubicBezTo>
                  <a:pt x="116681" y="82285"/>
                  <a:pt x="90487" y="53446"/>
                  <a:pt x="66675" y="34925"/>
                </a:cubicBezTo>
                <a:cubicBezTo>
                  <a:pt x="42863" y="16404"/>
                  <a:pt x="10054" y="6350"/>
                  <a:pt x="0" y="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F3BB21CD-C588-8EE9-7388-36A32D8F9489}"/>
              </a:ext>
            </a:extLst>
          </p:cNvPr>
          <p:cNvSpPr/>
          <p:nvPr/>
        </p:nvSpPr>
        <p:spPr>
          <a:xfrm>
            <a:off x="3146425" y="1714500"/>
            <a:ext cx="161925" cy="136525"/>
          </a:xfrm>
          <a:custGeom>
            <a:avLst/>
            <a:gdLst>
              <a:gd name="connsiteX0" fmla="*/ 161925 w 161925"/>
              <a:gd name="connsiteY0" fmla="*/ 0 h 136525"/>
              <a:gd name="connsiteX1" fmla="*/ 63500 w 161925"/>
              <a:gd name="connsiteY1" fmla="*/ 60325 h 136525"/>
              <a:gd name="connsiteX2" fmla="*/ 0 w 161925"/>
              <a:gd name="connsiteY2" fmla="*/ 136525 h 13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925" h="136525">
                <a:moveTo>
                  <a:pt x="161925" y="0"/>
                </a:moveTo>
                <a:cubicBezTo>
                  <a:pt x="126206" y="18785"/>
                  <a:pt x="90488" y="37571"/>
                  <a:pt x="63500" y="60325"/>
                </a:cubicBezTo>
                <a:cubicBezTo>
                  <a:pt x="36513" y="83079"/>
                  <a:pt x="10054" y="124354"/>
                  <a:pt x="0" y="136525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7">
            <a:extLst>
              <a:ext uri="{FF2B5EF4-FFF2-40B4-BE49-F238E27FC236}">
                <a16:creationId xmlns:a16="http://schemas.microsoft.com/office/drawing/2014/main" id="{7E348818-A8CB-5517-5660-8E5F08088244}"/>
              </a:ext>
            </a:extLst>
          </p:cNvPr>
          <p:cNvSpPr/>
          <p:nvPr/>
        </p:nvSpPr>
        <p:spPr>
          <a:xfrm>
            <a:off x="3140075" y="1946275"/>
            <a:ext cx="1198033" cy="1747308"/>
          </a:xfrm>
          <a:custGeom>
            <a:avLst/>
            <a:gdLst>
              <a:gd name="connsiteX0" fmla="*/ 0 w 1198033"/>
              <a:gd name="connsiteY0" fmla="*/ 0 h 1721908"/>
              <a:gd name="connsiteX1" fmla="*/ 165100 w 1198033"/>
              <a:gd name="connsiteY1" fmla="*/ 174625 h 1721908"/>
              <a:gd name="connsiteX2" fmla="*/ 565150 w 1198033"/>
              <a:gd name="connsiteY2" fmla="*/ 552450 h 1721908"/>
              <a:gd name="connsiteX3" fmla="*/ 958850 w 1198033"/>
              <a:gd name="connsiteY3" fmla="*/ 942975 h 1721908"/>
              <a:gd name="connsiteX4" fmla="*/ 1158875 w 1198033"/>
              <a:gd name="connsiteY4" fmla="*/ 1231900 h 1721908"/>
              <a:gd name="connsiteX5" fmla="*/ 1177925 w 1198033"/>
              <a:gd name="connsiteY5" fmla="*/ 1527175 h 1721908"/>
              <a:gd name="connsiteX6" fmla="*/ 1038225 w 1198033"/>
              <a:gd name="connsiteY6" fmla="*/ 1701800 h 1721908"/>
              <a:gd name="connsiteX7" fmla="*/ 825500 w 1198033"/>
              <a:gd name="connsiteY7" fmla="*/ 1647825 h 1721908"/>
              <a:gd name="connsiteX8" fmla="*/ 781050 w 1198033"/>
              <a:gd name="connsiteY8" fmla="*/ 1438275 h 1721908"/>
              <a:gd name="connsiteX0" fmla="*/ 0 w 1198033"/>
              <a:gd name="connsiteY0" fmla="*/ 0 h 1747308"/>
              <a:gd name="connsiteX1" fmla="*/ 165100 w 1198033"/>
              <a:gd name="connsiteY1" fmla="*/ 174625 h 1747308"/>
              <a:gd name="connsiteX2" fmla="*/ 565150 w 1198033"/>
              <a:gd name="connsiteY2" fmla="*/ 552450 h 1747308"/>
              <a:gd name="connsiteX3" fmla="*/ 958850 w 1198033"/>
              <a:gd name="connsiteY3" fmla="*/ 942975 h 1747308"/>
              <a:gd name="connsiteX4" fmla="*/ 1158875 w 1198033"/>
              <a:gd name="connsiteY4" fmla="*/ 1231900 h 1747308"/>
              <a:gd name="connsiteX5" fmla="*/ 1177925 w 1198033"/>
              <a:gd name="connsiteY5" fmla="*/ 1527175 h 1747308"/>
              <a:gd name="connsiteX6" fmla="*/ 1038225 w 1198033"/>
              <a:gd name="connsiteY6" fmla="*/ 1701800 h 1747308"/>
              <a:gd name="connsiteX7" fmla="*/ 825500 w 1198033"/>
              <a:gd name="connsiteY7" fmla="*/ 1647825 h 1747308"/>
              <a:gd name="connsiteX8" fmla="*/ 781050 w 1198033"/>
              <a:gd name="connsiteY8" fmla="*/ 1438275 h 1747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033" h="1747308">
                <a:moveTo>
                  <a:pt x="0" y="0"/>
                </a:moveTo>
                <a:cubicBezTo>
                  <a:pt x="35454" y="41275"/>
                  <a:pt x="70908" y="82550"/>
                  <a:pt x="165100" y="174625"/>
                </a:cubicBezTo>
                <a:cubicBezTo>
                  <a:pt x="259292" y="266700"/>
                  <a:pt x="432858" y="424392"/>
                  <a:pt x="565150" y="552450"/>
                </a:cubicBezTo>
                <a:cubicBezTo>
                  <a:pt x="697442" y="680508"/>
                  <a:pt x="859896" y="829733"/>
                  <a:pt x="958850" y="942975"/>
                </a:cubicBezTo>
                <a:cubicBezTo>
                  <a:pt x="1057804" y="1056217"/>
                  <a:pt x="1122363" y="1134533"/>
                  <a:pt x="1158875" y="1231900"/>
                </a:cubicBezTo>
                <a:cubicBezTo>
                  <a:pt x="1195388" y="1329267"/>
                  <a:pt x="1198033" y="1448858"/>
                  <a:pt x="1177925" y="1527175"/>
                </a:cubicBezTo>
                <a:cubicBezTo>
                  <a:pt x="1157817" y="1605492"/>
                  <a:pt x="1125537" y="1656292"/>
                  <a:pt x="1038225" y="1701800"/>
                </a:cubicBezTo>
                <a:cubicBezTo>
                  <a:pt x="950913" y="1747308"/>
                  <a:pt x="868362" y="1691746"/>
                  <a:pt x="825500" y="1647825"/>
                </a:cubicBezTo>
                <a:cubicBezTo>
                  <a:pt x="782638" y="1603904"/>
                  <a:pt x="781050" y="1438275"/>
                  <a:pt x="781050" y="1438275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8">
            <a:extLst>
              <a:ext uri="{FF2B5EF4-FFF2-40B4-BE49-F238E27FC236}">
                <a16:creationId xmlns:a16="http://schemas.microsoft.com/office/drawing/2014/main" id="{A997FA0D-CA46-26F0-316A-6FDE8DFA6FAB}"/>
              </a:ext>
            </a:extLst>
          </p:cNvPr>
          <p:cNvSpPr/>
          <p:nvPr/>
        </p:nvSpPr>
        <p:spPr>
          <a:xfrm>
            <a:off x="3546475" y="3306233"/>
            <a:ext cx="342900" cy="116417"/>
          </a:xfrm>
          <a:custGeom>
            <a:avLst/>
            <a:gdLst>
              <a:gd name="connsiteX0" fmla="*/ 342900 w 342900"/>
              <a:gd name="connsiteY0" fmla="*/ 8467 h 116417"/>
              <a:gd name="connsiteX1" fmla="*/ 158750 w 342900"/>
              <a:gd name="connsiteY1" fmla="*/ 17992 h 116417"/>
              <a:gd name="connsiteX2" fmla="*/ 0 w 342900"/>
              <a:gd name="connsiteY2" fmla="*/ 116417 h 116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16417">
                <a:moveTo>
                  <a:pt x="342900" y="8467"/>
                </a:moveTo>
                <a:cubicBezTo>
                  <a:pt x="279400" y="4233"/>
                  <a:pt x="215900" y="0"/>
                  <a:pt x="158750" y="17992"/>
                </a:cubicBezTo>
                <a:cubicBezTo>
                  <a:pt x="101600" y="35984"/>
                  <a:pt x="25929" y="100542"/>
                  <a:pt x="0" y="116417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961DD6D8-2D0B-F053-E1B2-FE420AA3B895}"/>
              </a:ext>
            </a:extLst>
          </p:cNvPr>
          <p:cNvSpPr/>
          <p:nvPr/>
        </p:nvSpPr>
        <p:spPr>
          <a:xfrm rot="10546260">
            <a:off x="3535428" y="3472751"/>
            <a:ext cx="103211" cy="48657"/>
          </a:xfrm>
          <a:custGeom>
            <a:avLst/>
            <a:gdLst>
              <a:gd name="connsiteX0" fmla="*/ 171450 w 171450"/>
              <a:gd name="connsiteY0" fmla="*/ 50800 h 50800"/>
              <a:gd name="connsiteX1" fmla="*/ 79375 w 171450"/>
              <a:gd name="connsiteY1" fmla="*/ 9525 h 50800"/>
              <a:gd name="connsiteX2" fmla="*/ 0 w 171450"/>
              <a:gd name="connsiteY2" fmla="*/ 0 h 50800"/>
              <a:gd name="connsiteX0" fmla="*/ 171450 w 171450"/>
              <a:gd name="connsiteY0" fmla="*/ 50800 h 50800"/>
              <a:gd name="connsiteX1" fmla="*/ 0 w 171450"/>
              <a:gd name="connsiteY1" fmla="*/ 0 h 50800"/>
              <a:gd name="connsiteX0" fmla="*/ 171450 w 171450"/>
              <a:gd name="connsiteY0" fmla="*/ 50800 h 50800"/>
              <a:gd name="connsiteX1" fmla="*/ 0 w 171450"/>
              <a:gd name="connsiteY1" fmla="*/ 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1450" h="50800">
                <a:moveTo>
                  <a:pt x="171450" y="50800"/>
                </a:moveTo>
                <a:cubicBezTo>
                  <a:pt x="114300" y="33867"/>
                  <a:pt x="71532" y="14719"/>
                  <a:pt x="0" y="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22BCB18C-7DD2-BBFB-D804-AACF756620A8}"/>
              </a:ext>
            </a:extLst>
          </p:cNvPr>
          <p:cNvSpPr/>
          <p:nvPr/>
        </p:nvSpPr>
        <p:spPr>
          <a:xfrm>
            <a:off x="3635375" y="3121025"/>
            <a:ext cx="1955800" cy="1107546"/>
          </a:xfrm>
          <a:custGeom>
            <a:avLst/>
            <a:gdLst>
              <a:gd name="connsiteX0" fmla="*/ 0 w 1955800"/>
              <a:gd name="connsiteY0" fmla="*/ 425450 h 1107546"/>
              <a:gd name="connsiteX1" fmla="*/ 104775 w 1955800"/>
              <a:gd name="connsiteY1" fmla="*/ 625475 h 1107546"/>
              <a:gd name="connsiteX2" fmla="*/ 269875 w 1955800"/>
              <a:gd name="connsiteY2" fmla="*/ 787400 h 1107546"/>
              <a:gd name="connsiteX3" fmla="*/ 460375 w 1955800"/>
              <a:gd name="connsiteY3" fmla="*/ 901700 h 1107546"/>
              <a:gd name="connsiteX4" fmla="*/ 590550 w 1955800"/>
              <a:gd name="connsiteY4" fmla="*/ 968375 h 1107546"/>
              <a:gd name="connsiteX5" fmla="*/ 784225 w 1955800"/>
              <a:gd name="connsiteY5" fmla="*/ 1069975 h 1107546"/>
              <a:gd name="connsiteX6" fmla="*/ 996950 w 1955800"/>
              <a:gd name="connsiteY6" fmla="*/ 1085850 h 1107546"/>
              <a:gd name="connsiteX7" fmla="*/ 1136650 w 1955800"/>
              <a:gd name="connsiteY7" fmla="*/ 939800 h 1107546"/>
              <a:gd name="connsiteX8" fmla="*/ 1441450 w 1955800"/>
              <a:gd name="connsiteY8" fmla="*/ 352425 h 1107546"/>
              <a:gd name="connsiteX9" fmla="*/ 1600200 w 1955800"/>
              <a:gd name="connsiteY9" fmla="*/ 130175 h 1107546"/>
              <a:gd name="connsiteX10" fmla="*/ 1739900 w 1955800"/>
              <a:gd name="connsiteY10" fmla="*/ 25400 h 1107546"/>
              <a:gd name="connsiteX11" fmla="*/ 1955800 w 1955800"/>
              <a:gd name="connsiteY11" fmla="*/ 0 h 110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55800" h="1107546">
                <a:moveTo>
                  <a:pt x="0" y="425450"/>
                </a:moveTo>
                <a:cubicBezTo>
                  <a:pt x="29898" y="495300"/>
                  <a:pt x="59796" y="565150"/>
                  <a:pt x="104775" y="625475"/>
                </a:cubicBezTo>
                <a:cubicBezTo>
                  <a:pt x="149754" y="685800"/>
                  <a:pt x="210608" y="741363"/>
                  <a:pt x="269875" y="787400"/>
                </a:cubicBezTo>
                <a:cubicBezTo>
                  <a:pt x="329142" y="833438"/>
                  <a:pt x="406929" y="871538"/>
                  <a:pt x="460375" y="901700"/>
                </a:cubicBezTo>
                <a:cubicBezTo>
                  <a:pt x="513821" y="931862"/>
                  <a:pt x="590550" y="968375"/>
                  <a:pt x="590550" y="968375"/>
                </a:cubicBezTo>
                <a:cubicBezTo>
                  <a:pt x="644525" y="996421"/>
                  <a:pt x="716492" y="1050396"/>
                  <a:pt x="784225" y="1069975"/>
                </a:cubicBezTo>
                <a:cubicBezTo>
                  <a:pt x="851958" y="1089554"/>
                  <a:pt x="938213" y="1107546"/>
                  <a:pt x="996950" y="1085850"/>
                </a:cubicBezTo>
                <a:cubicBezTo>
                  <a:pt x="1055687" y="1064154"/>
                  <a:pt x="1062567" y="1062037"/>
                  <a:pt x="1136650" y="939800"/>
                </a:cubicBezTo>
                <a:cubicBezTo>
                  <a:pt x="1210733" y="817563"/>
                  <a:pt x="1364192" y="487363"/>
                  <a:pt x="1441450" y="352425"/>
                </a:cubicBezTo>
                <a:cubicBezTo>
                  <a:pt x="1518708" y="217488"/>
                  <a:pt x="1550458" y="184679"/>
                  <a:pt x="1600200" y="130175"/>
                </a:cubicBezTo>
                <a:cubicBezTo>
                  <a:pt x="1649942" y="75671"/>
                  <a:pt x="1680633" y="47096"/>
                  <a:pt x="1739900" y="25400"/>
                </a:cubicBezTo>
                <a:cubicBezTo>
                  <a:pt x="1799167" y="3704"/>
                  <a:pt x="1955800" y="0"/>
                  <a:pt x="1955800" y="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6B1FB0E3-BAE9-F4DB-0D5A-2F89E0069317}"/>
              </a:ext>
            </a:extLst>
          </p:cNvPr>
          <p:cNvSpPr/>
          <p:nvPr/>
        </p:nvSpPr>
        <p:spPr>
          <a:xfrm>
            <a:off x="5472642" y="3159125"/>
            <a:ext cx="4417483" cy="2374900"/>
          </a:xfrm>
          <a:custGeom>
            <a:avLst/>
            <a:gdLst>
              <a:gd name="connsiteX0" fmla="*/ 153458 w 1201208"/>
              <a:gd name="connsiteY0" fmla="*/ 0 h 1543050"/>
              <a:gd name="connsiteX1" fmla="*/ 26458 w 1201208"/>
              <a:gd name="connsiteY1" fmla="*/ 355600 h 1543050"/>
              <a:gd name="connsiteX2" fmla="*/ 10583 w 1201208"/>
              <a:gd name="connsiteY2" fmla="*/ 565150 h 1543050"/>
              <a:gd name="connsiteX3" fmla="*/ 89958 w 1201208"/>
              <a:gd name="connsiteY3" fmla="*/ 768350 h 1543050"/>
              <a:gd name="connsiteX4" fmla="*/ 420158 w 1201208"/>
              <a:gd name="connsiteY4" fmla="*/ 1098550 h 1543050"/>
              <a:gd name="connsiteX5" fmla="*/ 880533 w 1201208"/>
              <a:gd name="connsiteY5" fmla="*/ 1425575 h 1543050"/>
              <a:gd name="connsiteX6" fmla="*/ 1201208 w 1201208"/>
              <a:gd name="connsiteY6" fmla="*/ 1543050 h 154305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880533 w 4417483"/>
              <a:gd name="connsiteY5" fmla="*/ 1425575 h 2374900"/>
              <a:gd name="connsiteX6" fmla="*/ 4417483 w 4417483"/>
              <a:gd name="connsiteY6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880533 w 4417483"/>
              <a:gd name="connsiteY5" fmla="*/ 1425575 h 2374900"/>
              <a:gd name="connsiteX6" fmla="*/ 4417483 w 4417483"/>
              <a:gd name="connsiteY6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1258358 w 4417483"/>
              <a:gd name="connsiteY5" fmla="*/ 1558925 h 2374900"/>
              <a:gd name="connsiteX6" fmla="*/ 4417483 w 4417483"/>
              <a:gd name="connsiteY6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1258358 w 4417483"/>
              <a:gd name="connsiteY5" fmla="*/ 1558925 h 2374900"/>
              <a:gd name="connsiteX6" fmla="*/ 4417483 w 4417483"/>
              <a:gd name="connsiteY6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1347258 w 4417483"/>
              <a:gd name="connsiteY5" fmla="*/ 1558925 h 2374900"/>
              <a:gd name="connsiteX6" fmla="*/ 4417483 w 4417483"/>
              <a:gd name="connsiteY6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1347258 w 4417483"/>
              <a:gd name="connsiteY5" fmla="*/ 1558925 h 2374900"/>
              <a:gd name="connsiteX6" fmla="*/ 2493433 w 4417483"/>
              <a:gd name="connsiteY6" fmla="*/ 1781175 h 2374900"/>
              <a:gd name="connsiteX7" fmla="*/ 4417483 w 4417483"/>
              <a:gd name="connsiteY7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1347258 w 4417483"/>
              <a:gd name="connsiteY5" fmla="*/ 1558925 h 2374900"/>
              <a:gd name="connsiteX6" fmla="*/ 2493433 w 4417483"/>
              <a:gd name="connsiteY6" fmla="*/ 1781175 h 2374900"/>
              <a:gd name="connsiteX7" fmla="*/ 3064933 w 4417483"/>
              <a:gd name="connsiteY7" fmla="*/ 1943100 h 2374900"/>
              <a:gd name="connsiteX8" fmla="*/ 4417483 w 4417483"/>
              <a:gd name="connsiteY8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1347258 w 4417483"/>
              <a:gd name="connsiteY5" fmla="*/ 1558925 h 2374900"/>
              <a:gd name="connsiteX6" fmla="*/ 2493433 w 4417483"/>
              <a:gd name="connsiteY6" fmla="*/ 1781175 h 2374900"/>
              <a:gd name="connsiteX7" fmla="*/ 3064933 w 4417483"/>
              <a:gd name="connsiteY7" fmla="*/ 1943100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1347258 w 4417483"/>
              <a:gd name="connsiteY5" fmla="*/ 1558925 h 2374900"/>
              <a:gd name="connsiteX6" fmla="*/ 2645833 w 4417483"/>
              <a:gd name="connsiteY6" fmla="*/ 1489075 h 2374900"/>
              <a:gd name="connsiteX7" fmla="*/ 3064933 w 4417483"/>
              <a:gd name="connsiteY7" fmla="*/ 1943100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1347258 w 4417483"/>
              <a:gd name="connsiteY5" fmla="*/ 1558925 h 2374900"/>
              <a:gd name="connsiteX6" fmla="*/ 2645833 w 4417483"/>
              <a:gd name="connsiteY6" fmla="*/ 1489075 h 2374900"/>
              <a:gd name="connsiteX7" fmla="*/ 3064933 w 4417483"/>
              <a:gd name="connsiteY7" fmla="*/ 1943100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1347258 w 4417483"/>
              <a:gd name="connsiteY5" fmla="*/ 1558925 h 2374900"/>
              <a:gd name="connsiteX6" fmla="*/ 2645833 w 4417483"/>
              <a:gd name="connsiteY6" fmla="*/ 1489075 h 2374900"/>
              <a:gd name="connsiteX7" fmla="*/ 3277658 w 4417483"/>
              <a:gd name="connsiteY7" fmla="*/ 1501775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1347258 w 4417483"/>
              <a:gd name="connsiteY5" fmla="*/ 1558925 h 2374900"/>
              <a:gd name="connsiteX6" fmla="*/ 2645833 w 4417483"/>
              <a:gd name="connsiteY6" fmla="*/ 1489075 h 2374900"/>
              <a:gd name="connsiteX7" fmla="*/ 3277658 w 4417483"/>
              <a:gd name="connsiteY7" fmla="*/ 1501775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420158 w 4417483"/>
              <a:gd name="connsiteY4" fmla="*/ 1098550 h 2374900"/>
              <a:gd name="connsiteX5" fmla="*/ 1347258 w 4417483"/>
              <a:gd name="connsiteY5" fmla="*/ 1558925 h 2374900"/>
              <a:gd name="connsiteX6" fmla="*/ 2645833 w 4417483"/>
              <a:gd name="connsiteY6" fmla="*/ 1489075 h 2374900"/>
              <a:gd name="connsiteX7" fmla="*/ 3277658 w 4417483"/>
              <a:gd name="connsiteY7" fmla="*/ 1501775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347258 w 4417483"/>
              <a:gd name="connsiteY5" fmla="*/ 1558925 h 2374900"/>
              <a:gd name="connsiteX6" fmla="*/ 2645833 w 4417483"/>
              <a:gd name="connsiteY6" fmla="*/ 1489075 h 2374900"/>
              <a:gd name="connsiteX7" fmla="*/ 3277658 w 4417483"/>
              <a:gd name="connsiteY7" fmla="*/ 1501775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347258 w 4417483"/>
              <a:gd name="connsiteY5" fmla="*/ 1558925 h 2374900"/>
              <a:gd name="connsiteX6" fmla="*/ 2645833 w 4417483"/>
              <a:gd name="connsiteY6" fmla="*/ 1489075 h 2374900"/>
              <a:gd name="connsiteX7" fmla="*/ 3277658 w 4417483"/>
              <a:gd name="connsiteY7" fmla="*/ 1501775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347258 w 4417483"/>
              <a:gd name="connsiteY5" fmla="*/ 1470025 h 2374900"/>
              <a:gd name="connsiteX6" fmla="*/ 2645833 w 4417483"/>
              <a:gd name="connsiteY6" fmla="*/ 1489075 h 2374900"/>
              <a:gd name="connsiteX7" fmla="*/ 3277658 w 4417483"/>
              <a:gd name="connsiteY7" fmla="*/ 1501775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645833 w 4417483"/>
              <a:gd name="connsiteY6" fmla="*/ 1489075 h 2374900"/>
              <a:gd name="connsiteX7" fmla="*/ 3277658 w 4417483"/>
              <a:gd name="connsiteY7" fmla="*/ 1501775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645833 w 4417483"/>
              <a:gd name="connsiteY6" fmla="*/ 1489075 h 2374900"/>
              <a:gd name="connsiteX7" fmla="*/ 3277658 w 4417483"/>
              <a:gd name="connsiteY7" fmla="*/ 1501775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645833 w 4417483"/>
              <a:gd name="connsiteY6" fmla="*/ 1489075 h 2374900"/>
              <a:gd name="connsiteX7" fmla="*/ 3277658 w 4417483"/>
              <a:gd name="connsiteY7" fmla="*/ 1501775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27175 h 2374900"/>
              <a:gd name="connsiteX7" fmla="*/ 3277658 w 4417483"/>
              <a:gd name="connsiteY7" fmla="*/ 1501775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635125 h 2374900"/>
              <a:gd name="connsiteX7" fmla="*/ 3277658 w 4417483"/>
              <a:gd name="connsiteY7" fmla="*/ 1501775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277658 w 4417483"/>
              <a:gd name="connsiteY7" fmla="*/ 1501775 h 2374900"/>
              <a:gd name="connsiteX8" fmla="*/ 3820583 w 4417483"/>
              <a:gd name="connsiteY8" fmla="*/ 21812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277658 w 4417483"/>
              <a:gd name="connsiteY7" fmla="*/ 1501775 h 2374900"/>
              <a:gd name="connsiteX8" fmla="*/ 3912658 w 4417483"/>
              <a:gd name="connsiteY8" fmla="*/ 200977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277658 w 4417483"/>
              <a:gd name="connsiteY7" fmla="*/ 1501775 h 2374900"/>
              <a:gd name="connsiteX8" fmla="*/ 3912658 w 4417483"/>
              <a:gd name="connsiteY8" fmla="*/ 200977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277658 w 4417483"/>
              <a:gd name="connsiteY7" fmla="*/ 1501775 h 2374900"/>
              <a:gd name="connsiteX8" fmla="*/ 3912658 w 4417483"/>
              <a:gd name="connsiteY8" fmla="*/ 200977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207808 w 4417483"/>
              <a:gd name="connsiteY7" fmla="*/ 1454150 h 2374900"/>
              <a:gd name="connsiteX8" fmla="*/ 3912658 w 4417483"/>
              <a:gd name="connsiteY8" fmla="*/ 200977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207808 w 4417483"/>
              <a:gd name="connsiteY7" fmla="*/ 1454150 h 2374900"/>
              <a:gd name="connsiteX8" fmla="*/ 3912658 w 4417483"/>
              <a:gd name="connsiteY8" fmla="*/ 200977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207808 w 4417483"/>
              <a:gd name="connsiteY7" fmla="*/ 1454150 h 2374900"/>
              <a:gd name="connsiteX8" fmla="*/ 3912658 w 4417483"/>
              <a:gd name="connsiteY8" fmla="*/ 200977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293533 w 4417483"/>
              <a:gd name="connsiteY7" fmla="*/ 1377950 h 2374900"/>
              <a:gd name="connsiteX8" fmla="*/ 3912658 w 4417483"/>
              <a:gd name="connsiteY8" fmla="*/ 200977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182408 w 4417483"/>
              <a:gd name="connsiteY7" fmla="*/ 1450975 h 2374900"/>
              <a:gd name="connsiteX8" fmla="*/ 3912658 w 4417483"/>
              <a:gd name="connsiteY8" fmla="*/ 200977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182408 w 4417483"/>
              <a:gd name="connsiteY7" fmla="*/ 1450975 h 2374900"/>
              <a:gd name="connsiteX8" fmla="*/ 3912658 w 4417483"/>
              <a:gd name="connsiteY8" fmla="*/ 200977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182408 w 4417483"/>
              <a:gd name="connsiteY7" fmla="*/ 1450975 h 2374900"/>
              <a:gd name="connsiteX8" fmla="*/ 3817408 w 4417483"/>
              <a:gd name="connsiteY8" fmla="*/ 19145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182408 w 4417483"/>
              <a:gd name="connsiteY7" fmla="*/ 1450975 h 2374900"/>
              <a:gd name="connsiteX8" fmla="*/ 3817408 w 4417483"/>
              <a:gd name="connsiteY8" fmla="*/ 19145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182408 w 4417483"/>
              <a:gd name="connsiteY7" fmla="*/ 1450975 h 2374900"/>
              <a:gd name="connsiteX8" fmla="*/ 3817408 w 4417483"/>
              <a:gd name="connsiteY8" fmla="*/ 19145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182408 w 4417483"/>
              <a:gd name="connsiteY7" fmla="*/ 1450975 h 2374900"/>
              <a:gd name="connsiteX8" fmla="*/ 3817408 w 4417483"/>
              <a:gd name="connsiteY8" fmla="*/ 19145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182408 w 4417483"/>
              <a:gd name="connsiteY7" fmla="*/ 1450975 h 2374900"/>
              <a:gd name="connsiteX8" fmla="*/ 3817408 w 4417483"/>
              <a:gd name="connsiteY8" fmla="*/ 1914525 h 2374900"/>
              <a:gd name="connsiteX9" fmla="*/ 4417483 w 4417483"/>
              <a:gd name="connsiteY9" fmla="*/ 2374900 h 2374900"/>
              <a:gd name="connsiteX0" fmla="*/ 153458 w 4417483"/>
              <a:gd name="connsiteY0" fmla="*/ 0 h 2374900"/>
              <a:gd name="connsiteX1" fmla="*/ 26458 w 4417483"/>
              <a:gd name="connsiteY1" fmla="*/ 355600 h 2374900"/>
              <a:gd name="connsiteX2" fmla="*/ 10583 w 4417483"/>
              <a:gd name="connsiteY2" fmla="*/ 565150 h 2374900"/>
              <a:gd name="connsiteX3" fmla="*/ 89958 w 4417483"/>
              <a:gd name="connsiteY3" fmla="*/ 768350 h 2374900"/>
              <a:gd name="connsiteX4" fmla="*/ 531283 w 4417483"/>
              <a:gd name="connsiteY4" fmla="*/ 1184275 h 2374900"/>
              <a:gd name="connsiteX5" fmla="*/ 1290108 w 4417483"/>
              <a:gd name="connsiteY5" fmla="*/ 1562100 h 2374900"/>
              <a:gd name="connsiteX6" fmla="*/ 2547408 w 4417483"/>
              <a:gd name="connsiteY6" fmla="*/ 1514475 h 2374900"/>
              <a:gd name="connsiteX7" fmla="*/ 3182408 w 4417483"/>
              <a:gd name="connsiteY7" fmla="*/ 1450975 h 2374900"/>
              <a:gd name="connsiteX8" fmla="*/ 3817408 w 4417483"/>
              <a:gd name="connsiteY8" fmla="*/ 1914525 h 2374900"/>
              <a:gd name="connsiteX9" fmla="*/ 4417483 w 4417483"/>
              <a:gd name="connsiteY9" fmla="*/ 2374900 h 237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7483" h="2374900">
                <a:moveTo>
                  <a:pt x="153458" y="0"/>
                </a:moveTo>
                <a:cubicBezTo>
                  <a:pt x="101864" y="130704"/>
                  <a:pt x="50271" y="261408"/>
                  <a:pt x="26458" y="355600"/>
                </a:cubicBezTo>
                <a:cubicBezTo>
                  <a:pt x="2646" y="449792"/>
                  <a:pt x="0" y="496358"/>
                  <a:pt x="10583" y="565150"/>
                </a:cubicBezTo>
                <a:cubicBezTo>
                  <a:pt x="21166" y="633942"/>
                  <a:pt x="41275" y="693738"/>
                  <a:pt x="89958" y="768350"/>
                </a:cubicBezTo>
                <a:cubicBezTo>
                  <a:pt x="138641" y="842962"/>
                  <a:pt x="337608" y="1023408"/>
                  <a:pt x="531283" y="1184275"/>
                </a:cubicBezTo>
                <a:cubicBezTo>
                  <a:pt x="724958" y="1345142"/>
                  <a:pt x="954087" y="1507067"/>
                  <a:pt x="1290108" y="1562100"/>
                </a:cubicBezTo>
                <a:cubicBezTo>
                  <a:pt x="1626129" y="1617133"/>
                  <a:pt x="2286000" y="1555221"/>
                  <a:pt x="2547408" y="1514475"/>
                </a:cubicBezTo>
                <a:cubicBezTo>
                  <a:pt x="2808816" y="1473729"/>
                  <a:pt x="3065991" y="1412875"/>
                  <a:pt x="3182408" y="1450975"/>
                </a:cubicBezTo>
                <a:cubicBezTo>
                  <a:pt x="3298825" y="1489075"/>
                  <a:pt x="3592512" y="1712913"/>
                  <a:pt x="3817408" y="1914525"/>
                </a:cubicBezTo>
                <a:cubicBezTo>
                  <a:pt x="4042304" y="2116137"/>
                  <a:pt x="4195233" y="2272242"/>
                  <a:pt x="4417483" y="237490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DC4B8917-5AF1-BD2D-7763-E97B7D9984B9}"/>
              </a:ext>
            </a:extLst>
          </p:cNvPr>
          <p:cNvSpPr/>
          <p:nvPr/>
        </p:nvSpPr>
        <p:spPr>
          <a:xfrm>
            <a:off x="9928225" y="5613400"/>
            <a:ext cx="158750" cy="390525"/>
          </a:xfrm>
          <a:custGeom>
            <a:avLst/>
            <a:gdLst>
              <a:gd name="connsiteX0" fmla="*/ 0 w 158750"/>
              <a:gd name="connsiteY0" fmla="*/ 0 h 390525"/>
              <a:gd name="connsiteX1" fmla="*/ 50800 w 158750"/>
              <a:gd name="connsiteY1" fmla="*/ 190500 h 390525"/>
              <a:gd name="connsiteX2" fmla="*/ 158750 w 158750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750" h="390525">
                <a:moveTo>
                  <a:pt x="0" y="0"/>
                </a:moveTo>
                <a:cubicBezTo>
                  <a:pt x="12171" y="62706"/>
                  <a:pt x="24342" y="125412"/>
                  <a:pt x="50800" y="190500"/>
                </a:cubicBezTo>
                <a:cubicBezTo>
                  <a:pt x="77258" y="255588"/>
                  <a:pt x="158750" y="390525"/>
                  <a:pt x="158750" y="390525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D3333E0-A7DB-BA0D-2874-86C93DA14923}"/>
              </a:ext>
            </a:extLst>
          </p:cNvPr>
          <p:cNvCxnSpPr/>
          <p:nvPr/>
        </p:nvCxnSpPr>
        <p:spPr>
          <a:xfrm>
            <a:off x="1524000" y="417288"/>
            <a:ext cx="9144000" cy="18141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34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417</Words>
  <Application>Microsoft Office PowerPoint</Application>
  <PresentationFormat>Widescreen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Bookman Old Style</vt:lpstr>
      <vt:lpstr>Calibri</vt:lpstr>
      <vt:lpstr>Calibri Light</vt:lpstr>
      <vt:lpstr>Office Theme</vt:lpstr>
      <vt:lpstr>PowerPoint Presentation</vt:lpstr>
      <vt:lpstr>PowerPoint Presentation</vt:lpstr>
      <vt:lpstr>Paul’s Second Missionary Journey: Thessalonica, Berea &amp; Athens (17:1-34)</vt:lpstr>
      <vt:lpstr>PowerPoint Presentation</vt:lpstr>
      <vt:lpstr>Paul’s Second Missionary Journey: Thessalonica, Berea &amp; Athens (17:1-34)</vt:lpstr>
      <vt:lpstr>PowerPoint Presentation</vt:lpstr>
      <vt:lpstr>Paul’s Second Missionary Journey: From Corinth to Antioch (18:1-22)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23</cp:revision>
  <dcterms:created xsi:type="dcterms:W3CDTF">2022-07-03T00:12:35Z</dcterms:created>
  <dcterms:modified xsi:type="dcterms:W3CDTF">2022-10-16T12:37:53Z</dcterms:modified>
</cp:coreProperties>
</file>