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1" r:id="rId4"/>
    <p:sldId id="291" r:id="rId5"/>
    <p:sldId id="295" r:id="rId6"/>
    <p:sldId id="296" r:id="rId7"/>
    <p:sldId id="297" r:id="rId8"/>
    <p:sldId id="292" r:id="rId9"/>
    <p:sldId id="298" r:id="rId10"/>
    <p:sldId id="299" r:id="rId11"/>
    <p:sldId id="300" r:id="rId12"/>
  </p:sldIdLst>
  <p:sldSz cx="12192000" cy="6858000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Bahnschrift SemiBold SemiConden" panose="020B0502040204020203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Eras Demi ITC" panose="020B08050305040208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8C2E-C6CF-3251-BCB8-A9295452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C9BC-C787-9834-47B2-65E1BF41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2BD-9DA4-8B84-59E8-51B37CCA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7AC3-1596-489B-000E-239DFA51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9D2-17F3-9E3C-598B-5BA10D6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2263-0287-B6FE-C86F-EF28238F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6363-B19E-1E0F-D035-59FE74CF1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EAB-F16A-DEC4-654E-E1B290EC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3E0C-F74E-3FC0-83BC-0E09F84C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DD63-B0FA-B794-A7E9-F1D9DEA8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0D56B-E3B9-829A-182C-F7275CD22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C7D4C-AA6F-5401-41EF-34E7E511D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EC01-B3D5-7B43-4D09-4B215A9E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DACF-2B09-1B99-49DF-92F3CF4C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8AE5-1CDD-7EF6-0E95-8F9F426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434E-21CE-11DC-C4C4-E4FC7619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B01A-1927-B844-0275-A290F0C7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B28C-0EEB-7639-9151-8894C9CB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79C0-C522-9C4D-5B65-9628F363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4EE6-DA51-2C76-81F6-4158B2F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4BCC-1442-A1A5-3EF8-BE14837A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D853-E487-3BFF-6B4D-B1CB615B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09EC-7F40-23B7-50FF-030930F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3812-05B8-8D98-36FC-68A5D879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162A-C2C2-0DA5-21D2-461BB307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A36D-7BDA-2855-EBD9-14E13C19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CD16-6C3D-82CE-DC3D-AFDE96A4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259C-3AA1-B7E8-DB49-C28C8CA7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792A-7CFC-5FEB-FC67-B1486C2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2558-5D97-D187-1E44-191C7A56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C999-E2E2-76B4-AC99-753FA55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389-FDE0-9967-2DA8-4CF8EA3B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C9FE-34F5-EFA0-1C1A-5C66DD6E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5762-0B1B-B5B2-C166-9080E7E9E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FADCB-18EC-FDFD-3F91-21B80352B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DDADF-4553-9AAE-9ED1-39FE8D08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CE629-FD5D-9220-3FC2-5BE40746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55F58-EEC5-54A8-05FE-F73AD4ED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1ECFB-F368-9D8F-B651-BE9129E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852B-8E50-B245-D1F1-9D72B182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23549-1078-0FFB-596A-436DFFCE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23543-BD5E-0570-4360-953B8284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27C0-DADA-2103-0C73-C3A3A5D1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1A4AC-AEF5-F27C-0FD3-F35E81C7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0527D-6A78-7FF4-25C0-0559FE50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812B-B665-6A73-9DD6-FE74799B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A5A5-14EA-7605-75AD-5516D34C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EA41-877B-6CE0-9F9A-FA5498DF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9A9A-47F2-2000-CFB3-0E5D6D868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45A7-D7F6-FA01-2AAA-C961B0E2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595AA-94E6-90F5-D30F-663653F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362A-88B2-A760-5D4F-593AC5B7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E243-A08F-21DB-1BDA-BD17154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CE45-E72D-0695-C963-F7FAD90E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7170C-CE83-5554-35BF-7EA621EE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224F1-6D41-5BF6-769B-C778E5F6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168C7-C502-5168-1125-3418B5A6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BB523-8C03-501A-8737-BC242C8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9C251-8A48-34A6-E3EF-282E59A7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0013-8A04-3110-96CF-19B337AC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FD46-9F28-2255-D3B5-380632993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6E06-7B30-4CB3-96C8-42257504B29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F9E1-ED8E-EC8E-9B3C-D0C5AC138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BED3-82FF-1E20-5AD3-2435029D7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0AF-603D-4176-A5A1-A05D98E52F1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10-12: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12: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1-3: Miriam and Aaron murmur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4-8: Miriam, Aaron, and Moses before the Lord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9-16: </a:t>
            </a:r>
            <a:r>
              <a:rPr lang="en-US" sz="4000">
                <a:solidFill>
                  <a:prstClr val="black"/>
                </a:solidFill>
                <a:latin typeface="Bahnschrift" panose="020B0502040204020203" pitchFamily="34" charset="0"/>
              </a:rPr>
              <a:t>The anger of the Lord</a:t>
            </a:r>
          </a:p>
          <a:p>
            <a:pPr marL="0" indent="0">
              <a:buNone/>
            </a:pP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Journey to the</a:t>
            </a:r>
          </a:p>
          <a:p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promised land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793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hnschrift" panose="020B0502040204020203" pitchFamily="34" charset="0"/>
              </a:rPr>
              <a:t>The book of numbers is largely narrative of the children of Israel that covers 38 year and nine month span.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It was written by Moses.</a:t>
            </a:r>
          </a:p>
          <a:p>
            <a:r>
              <a:rPr lang="en-US" sz="3200" dirty="0">
                <a:latin typeface="Bahnschrift" panose="020B0502040204020203" pitchFamily="34" charset="0"/>
              </a:rPr>
              <a:t>Key personalities include Moses, Aaron, Miriam, Joshua, Caleb, Eleazar, Korah, and Balaam.</a:t>
            </a:r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The purpose of the book of Numbers is to tell about how Israel prepared to enter the promise land.</a:t>
            </a:r>
          </a:p>
          <a:p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Tells of their disobedience and punishment. </a:t>
            </a:r>
          </a:p>
          <a:p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It describes Moses taking two population censuses, hence the name Numbers.</a:t>
            </a:r>
          </a:p>
          <a:p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5" y="1571624"/>
            <a:ext cx="11739130" cy="515448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/>
            </a:pPr>
            <a:r>
              <a:rPr lang="en-US" sz="3200" dirty="0">
                <a:latin typeface="Bahnschrift" panose="020B0502040204020203" pitchFamily="34" charset="0"/>
              </a:rPr>
              <a:t>From chapters 1-9 the Israelites are preparing for their journey and entry into the promise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Moses begins by taking a census of all the tribes, primarily to see how many men are available and in shape for military service.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Moses dedicates the Levites and instructs the Nazirite vows and laws.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During this time, the Israelites celebrate the 2nd Passover one year after their exit from bondage.</a:t>
            </a:r>
          </a:p>
          <a:p>
            <a:pPr marL="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15AB32-5A62-FEEF-9E0D-BACEC1B1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1-9:</a:t>
            </a:r>
            <a:r>
              <a:rPr lang="en-US" sz="6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 Preparing to 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7: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1-9: Consecration of the tabernacle and the carts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10-89: Dedication for the alter</a:t>
            </a: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03B27-B07C-3A96-7757-5B07F963EFC6}"/>
              </a:ext>
            </a:extLst>
          </p:cNvPr>
          <p:cNvSpPr txBox="1"/>
          <p:nvPr/>
        </p:nvSpPr>
        <p:spPr>
          <a:xfrm>
            <a:off x="0" y="3590468"/>
            <a:ext cx="12192000" cy="312752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All tribes offered: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 Silver dish ($951)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 Silver bowl ($512)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 Gold pan ($6,444)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 bull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 ram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1 yearling male lamb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1 male goat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lang="en-US" sz="320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lang="en-US" sz="3200" dirty="0">
              <a:solidFill>
                <a:prstClr val="black"/>
              </a:solidFill>
              <a:latin typeface="Bahnschrift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For peace offering: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 oxen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5 rams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Bahnschrift" panose="020B0502040204020203" pitchFamily="34" charset="0"/>
              </a:rPr>
              <a:t>5 male goats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5 yearling male lambs</a:t>
            </a:r>
          </a:p>
        </p:txBody>
      </p:sp>
    </p:spTree>
    <p:extLst>
      <p:ext uri="{BB962C8B-B14F-4D97-AF65-F5344CB8AC3E}">
        <p14:creationId xmlns:p14="http://schemas.microsoft.com/office/powerpoint/2010/main" val="31551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1-9:</a:t>
            </a:r>
            <a:r>
              <a:rPr lang="en-US" sz="6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 Preparing to 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8: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1-4: Instruction about the lampstand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5-13: Cleansing the Levites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14-22: Levites are separated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23-26: Retirement of service</a:t>
            </a: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1-9:</a:t>
            </a:r>
            <a:r>
              <a:rPr lang="en-US" sz="6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 Preparing to 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9: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1-14: Observation of the Passover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15-23: Cloud and fire over the tabernacle </a:t>
            </a: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581150"/>
            <a:ext cx="11849966" cy="514496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2"/>
            </a:pPr>
            <a:r>
              <a:rPr lang="en-US" sz="3200" dirty="0">
                <a:latin typeface="Bahnschrift" panose="020B0502040204020203" pitchFamily="34" charset="0"/>
              </a:rPr>
              <a:t>In chapters 10-12, the Israelites travel from the wilderness in Sinai to approach the promise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The people complain about their food, God gives them quail.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Because of their greed, He also sends them a plague.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Miriam and Aaron learn a lesson about whom God places in leadership.</a:t>
            </a:r>
          </a:p>
          <a:p>
            <a:pPr marL="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6E73C9-C79E-EB2E-3C1D-A93B484E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10-12: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10: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1-10: The silver trumpets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11-34: The tribes leave Sinai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35-36: Moses’ words over the ark</a:t>
            </a: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Journey to the</a:t>
            </a:r>
          </a:p>
          <a:p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promised land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986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10-12: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11: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1-9: The people complain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10-15: Moses complains because of the people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16-23: God hears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24-35: God provides</a:t>
            </a: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Journey to the</a:t>
            </a:r>
          </a:p>
          <a:p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promised land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06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444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Eras Demi ITC</vt:lpstr>
      <vt:lpstr>Calibri Light</vt:lpstr>
      <vt:lpstr>Bahnschrift SemiBold SemiConden</vt:lpstr>
      <vt:lpstr>Arial</vt:lpstr>
      <vt:lpstr>Bahnschrift</vt:lpstr>
      <vt:lpstr>Calibri</vt:lpstr>
      <vt:lpstr>Office Theme</vt:lpstr>
      <vt:lpstr>1_Office Theme</vt:lpstr>
      <vt:lpstr>PowerPoint Presentation</vt:lpstr>
      <vt:lpstr>Numbers</vt:lpstr>
      <vt:lpstr>Numbers</vt:lpstr>
      <vt:lpstr>Chapters 1-9: Preparing to Enter</vt:lpstr>
      <vt:lpstr>Chapters 1-9: Preparing to Enter</vt:lpstr>
      <vt:lpstr>Chapters 1-9: Preparing to Enter</vt:lpstr>
      <vt:lpstr>Numbers</vt:lpstr>
      <vt:lpstr>Chapters 10-12:</vt:lpstr>
      <vt:lpstr>Chapters 10-12:</vt:lpstr>
      <vt:lpstr>Chapters 10-12: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6</cp:revision>
  <cp:lastPrinted>2022-10-12T20:55:08Z</cp:lastPrinted>
  <dcterms:created xsi:type="dcterms:W3CDTF">2022-10-04T17:31:16Z</dcterms:created>
  <dcterms:modified xsi:type="dcterms:W3CDTF">2022-10-12T20:58:56Z</dcterms:modified>
</cp:coreProperties>
</file>