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1C7C-60C9-C8B4-0293-EE182C951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F1985-024E-CE69-6809-ED1E4E231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5FBD8-6F7B-33DA-325B-90FF349C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BA574-31E0-0B70-D4CA-3B5C5C3D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7ACA-FDF2-22D7-9925-76887173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97935-1C84-7ED6-31B2-AE49769E4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kitchen appliance, stove&#10;&#10;Description automatically generated">
            <a:extLst>
              <a:ext uri="{FF2B5EF4-FFF2-40B4-BE49-F238E27FC236}">
                <a16:creationId xmlns:a16="http://schemas.microsoft.com/office/drawing/2014/main" id="{A0FB1EEF-D1E0-6193-735A-9FA705A1B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BCDA-18C2-CAF1-5634-C447EC2A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390862"/>
            <a:ext cx="11823583" cy="4467138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77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098DF8B-E3C7-ED61-50FA-5623A2E4EE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BCDA-18C2-CAF1-5634-C447EC2A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390862"/>
            <a:ext cx="11823583" cy="4467138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31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E938-9EF5-C95C-BD0B-8377B648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5383B-E43C-FE29-FF4A-D99DCF5DC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68B90-EBF3-88B1-5DCD-42BE7C4C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70BCF-91B5-A8D0-4392-CD8EBF2C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CAB9F-FE67-B7D0-2CE0-45A57905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4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1BD1-EA7A-055F-70DD-D9B8F86D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805EF-413A-0573-8D45-4C43187BE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854B4-8EC2-9E88-85E1-AE048568F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3C00-6F72-562F-887A-1EA83753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D09B2-814A-030E-7BF3-41A527BD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98AC5-8AB1-F475-7471-18D66022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2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7A81-8C7C-6FDF-7BF3-0036FDE4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9E161-93C3-0943-5796-C9D38996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3DAC1-3D72-540A-7F71-6447C7406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D4289-E710-EA2B-5078-73550659F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1DC90-7759-587F-42EE-76950D8B4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17D34-6CF2-5C8B-DDBB-EA2C71CF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5EFF9-B616-91F8-9383-45FC0C2D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AECB7-DEBA-7F30-65F4-466BE21A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5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F45A-277F-8201-2C03-DE1A4D43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1E628-4E95-DBA1-4E40-A71823A3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7CA1D-575F-CC56-A642-09B6193D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8952A-3B60-3EEA-B894-B4F8F256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9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248FA-55E0-6B35-6454-043DFA49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ADED3-082D-D42B-4512-D4F32218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30316-6C05-0C37-A7ED-EE520B40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4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FF84-F4AC-0AC2-F74E-C140A4AA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0A1DC-7A90-4462-85AF-118A64DE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0199D-9621-71B2-E8C7-413DD1599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1C3BB-56DC-E85C-3B76-32CF9B86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A2084-2121-92EA-21CE-5C57BD42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B3A7A-6006-AFBB-33DD-EA9798D4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1D26-0BC0-2B49-1579-F1A249F0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29326-E111-D7C3-43E5-22FD20A56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6025A-A846-CC11-9117-699199389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79FBD-6DD4-2471-EB65-BB326604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BFDAB-FDB6-35B8-0A63-1DFA9140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AF885-E3F0-4BA1-A24E-3A882FD9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99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2487-5F89-D657-A2C2-E0024D5D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017F7-6CB7-467A-EE20-25C3C8427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7841-EF69-30F6-E7B3-00FCD648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10DF7-6998-D079-725C-91E71F40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B8093-96DE-17E8-56EB-42EE715E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D9CA0069-3BC8-3A7E-80CE-82715BC41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BCDA-18C2-CAF1-5634-C447EC2A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390862"/>
            <a:ext cx="11823583" cy="4467138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089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C52E3-6058-EE9E-A86B-0EEA91F8F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6E57C-1BD5-C4BC-AD48-74A5F5D13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DA86D-CD81-8B1D-AF67-4945FF16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BF6E8-C0F5-C6B1-0722-09D446C5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3AA46-F961-2E3E-B9A2-C76E4069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B1DCA2B-6B16-2CCF-7CBC-0E09D71D8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BCDA-18C2-CAF1-5634-C447EC2A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390862"/>
            <a:ext cx="11823583" cy="4467138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16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966A572B-6251-1636-97A8-130E5218C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BCDA-18C2-CAF1-5634-C447EC2A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390862"/>
            <a:ext cx="11823583" cy="4467138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7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low confidence">
            <a:extLst>
              <a:ext uri="{FF2B5EF4-FFF2-40B4-BE49-F238E27FC236}">
                <a16:creationId xmlns:a16="http://schemas.microsoft.com/office/drawing/2014/main" id="{19804462-2D96-EB39-5805-916574E23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BCDA-18C2-CAF1-5634-C447EC2A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390862"/>
            <a:ext cx="11823583" cy="4467138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66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21CAF2B5-EB05-A779-0004-E6F8F93D5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BCDA-18C2-CAF1-5634-C447EC2A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390862"/>
            <a:ext cx="11823583" cy="4467138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55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76B87-594F-0A1B-286B-7D4F9D82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BCDA-18C2-CAF1-5634-C447EC2A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390862"/>
            <a:ext cx="11823583" cy="4467138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B82BCB3-9253-4D04-B641-FE0DC1C0D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BCDA-18C2-CAF1-5634-C447EC2A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390862"/>
            <a:ext cx="11823583" cy="4467138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71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E39D18-DE8C-9226-43E3-BB9902534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BCDA-18C2-CAF1-5634-C447EC2A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390862"/>
            <a:ext cx="11823583" cy="4467138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0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4A346-D345-03A8-A7BB-06B3E4A9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38381-B108-7E7B-9C8E-B55372930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B54BF-DABE-196C-130A-8A63E72A0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13B3-B6E3-4F5C-B84C-9A6E0FB1924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741B4-D0DD-5CFC-5BA1-45EA3139F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8C534-2141-3D64-1F9E-D1D7F8941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AC5F-F41B-4571-B85D-605BD7F0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5893D57-B93E-09F2-C072-CCF03B5D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8198F-262C-4287-36A5-D8F43AB3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Jesus is God’s Son – John 3:16</a:t>
            </a:r>
          </a:p>
          <a:p>
            <a:r>
              <a:rPr lang="en-US" sz="3000" dirty="0"/>
              <a:t>Repent of your sins and turn to God – Acts 3:19</a:t>
            </a:r>
          </a:p>
          <a:p>
            <a:r>
              <a:rPr lang="en-US" sz="3000" dirty="0"/>
              <a:t>Confess your faith in Jesus Christ – Romans 10:9</a:t>
            </a:r>
          </a:p>
          <a:p>
            <a:r>
              <a:rPr lang="en-US" sz="3000" dirty="0"/>
              <a:t>Be immersed into Christ – Galatians 3:27</a:t>
            </a:r>
          </a:p>
          <a:p>
            <a:pPr lvl="1"/>
            <a:r>
              <a:rPr lang="en-US" sz="2600" dirty="0"/>
              <a:t>God will forgive all of your sins – Acts 2:38</a:t>
            </a:r>
          </a:p>
          <a:p>
            <a:pPr lvl="1"/>
            <a:r>
              <a:rPr lang="en-US" sz="2600" dirty="0"/>
              <a:t>God will add you to His church – Acts 2:47</a:t>
            </a:r>
          </a:p>
          <a:p>
            <a:pPr lvl="1"/>
            <a:r>
              <a:rPr lang="en-US" sz="2600" dirty="0"/>
              <a:t>God will register you in heaven – Hebrews 12:23</a:t>
            </a:r>
          </a:p>
          <a:p>
            <a:r>
              <a:rPr lang="en-US" sz="3000" dirty="0"/>
              <a:t>Walk faithfully with Him each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28154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8198F-262C-4287-36A5-D8F43AB3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chose the church (those “in Christ”) as His people </a:t>
            </a:r>
            <a:br>
              <a:rPr lang="en-US" dirty="0"/>
            </a:br>
            <a:r>
              <a:rPr lang="en-US" dirty="0"/>
              <a:t>(1 Pet. 2:9; Acts 10:34-35)</a:t>
            </a:r>
          </a:p>
          <a:p>
            <a:r>
              <a:rPr lang="en-US" dirty="0"/>
              <a:t>I am “chosen” when I choose to obey Christ and I’m in His church (“in Christ”) (Matt. 22:14+7:14; 1 Cor. 12:13)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8198F-262C-4287-36A5-D8F43AB3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adopted those in the church, according to His good pleasure (1 John 3:1)</a:t>
            </a:r>
          </a:p>
          <a:p>
            <a:r>
              <a:rPr lang="en-US" dirty="0"/>
              <a:t>When I follow His adoption procedures, I’m His adopted/son </a:t>
            </a:r>
            <a:br>
              <a:rPr lang="en-US" dirty="0"/>
            </a:br>
            <a:r>
              <a:rPr lang="en-US" dirty="0"/>
              <a:t>(John 1:12; 3:3-5)</a:t>
            </a:r>
          </a:p>
        </p:txBody>
      </p:sp>
    </p:spTree>
    <p:extLst>
      <p:ext uri="{BB962C8B-B14F-4D97-AF65-F5344CB8AC3E}">
        <p14:creationId xmlns:p14="http://schemas.microsoft.com/office/powerpoint/2010/main" val="41509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8198F-262C-4287-36A5-D8F43AB3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paid the price for MY sins and bought me out of slavery with His blood (1 Pet. 1:18-19; 1 Cor. 6:19; 2 Cor. 5:21) </a:t>
            </a:r>
          </a:p>
          <a:p>
            <a:r>
              <a:rPr lang="en-US" dirty="0"/>
              <a:t>When I adhere myself to His plan, I’m His redeemed (Tit. 2:11-14)</a:t>
            </a:r>
          </a:p>
        </p:txBody>
      </p:sp>
    </p:spTree>
    <p:extLst>
      <p:ext uri="{BB962C8B-B14F-4D97-AF65-F5344CB8AC3E}">
        <p14:creationId xmlns:p14="http://schemas.microsoft.com/office/powerpoint/2010/main" val="38445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8198F-262C-4287-36A5-D8F43AB3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descended into the cesspool of a sin-sick, sin-filled world and shed His blood to save a wretch like me </a:t>
            </a:r>
            <a:br>
              <a:rPr lang="en-US" dirty="0"/>
            </a:br>
            <a:r>
              <a:rPr lang="en-US" dirty="0"/>
              <a:t>(Matt. 20:28; 26:28; Rom. 5:8; 1 John 4:9-10)</a:t>
            </a:r>
          </a:p>
          <a:p>
            <a:r>
              <a:rPr lang="en-US" dirty="0"/>
              <a:t>When I obey Him and walk in His paths, I’m His forgiven </a:t>
            </a:r>
            <a:br>
              <a:rPr lang="en-US" dirty="0"/>
            </a:br>
            <a:r>
              <a:rPr lang="en-US" dirty="0"/>
              <a:t>(Mark 16:16; 1 John 1:7)</a:t>
            </a:r>
          </a:p>
        </p:txBody>
      </p:sp>
    </p:spTree>
    <p:extLst>
      <p:ext uri="{BB962C8B-B14F-4D97-AF65-F5344CB8AC3E}">
        <p14:creationId xmlns:p14="http://schemas.microsoft.com/office/powerpoint/2010/main" val="41069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8198F-262C-4287-36A5-D8F43AB3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has revealed His will for us in the gospel </a:t>
            </a:r>
            <a:br>
              <a:rPr lang="en-US" dirty="0"/>
            </a:br>
            <a:r>
              <a:rPr lang="en-US" dirty="0"/>
              <a:t>(2 Cor. 4:4-7; Heb. 6:4-5)</a:t>
            </a:r>
          </a:p>
          <a:p>
            <a:r>
              <a:rPr lang="en-US" dirty="0"/>
              <a:t>And He has given us the ability to understand it and apply it </a:t>
            </a:r>
            <a:br>
              <a:rPr lang="en-US" dirty="0"/>
            </a:br>
            <a:r>
              <a:rPr lang="en-US" dirty="0"/>
              <a:t>(Eph. 3:3-4; 5:17; Jas. 1:22-25)</a:t>
            </a:r>
          </a:p>
        </p:txBody>
      </p:sp>
    </p:spTree>
    <p:extLst>
      <p:ext uri="{BB962C8B-B14F-4D97-AF65-F5344CB8AC3E}">
        <p14:creationId xmlns:p14="http://schemas.microsoft.com/office/powerpoint/2010/main" val="714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8198F-262C-4287-36A5-D8F43AB3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is the one who has been wronged, yet He is the one who initiated reconciliation (Rom. 5:10; Col. 1:21-22)</a:t>
            </a:r>
          </a:p>
          <a:p>
            <a:r>
              <a:rPr lang="en-US" dirty="0"/>
              <a:t>When I respond to His invitation, He takes me in (2 Cor. 5:14-21)</a:t>
            </a:r>
          </a:p>
        </p:txBody>
      </p:sp>
    </p:spTree>
    <p:extLst>
      <p:ext uri="{BB962C8B-B14F-4D97-AF65-F5344CB8AC3E}">
        <p14:creationId xmlns:p14="http://schemas.microsoft.com/office/powerpoint/2010/main" val="37474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8198F-262C-4287-36A5-D8F43AB3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has made His people His “heritage,” His private possession </a:t>
            </a:r>
            <a:br>
              <a:rPr lang="en-US" dirty="0"/>
            </a:br>
            <a:r>
              <a:rPr lang="en-US" dirty="0"/>
              <a:t>(1 Pet. 2:9; Tit. 2:14)</a:t>
            </a:r>
          </a:p>
          <a:p>
            <a:r>
              <a:rPr lang="en-US" dirty="0"/>
              <a:t>When all is over here, all that God will have left from this earth will be His faithful children, whom He will take home with Him forever (John 14:2-3; 2 Cor. 5:1-8)</a:t>
            </a:r>
          </a:p>
        </p:txBody>
      </p:sp>
    </p:spTree>
    <p:extLst>
      <p:ext uri="{BB962C8B-B14F-4D97-AF65-F5344CB8AC3E}">
        <p14:creationId xmlns:p14="http://schemas.microsoft.com/office/powerpoint/2010/main" val="16562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8198F-262C-4287-36A5-D8F43AB3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obedience to His words and promises, God’s people bear His seal/mark of ownership, authentication and security </a:t>
            </a:r>
            <a:br>
              <a:rPr lang="en-US" dirty="0"/>
            </a:br>
            <a:r>
              <a:rPr lang="en-US" dirty="0"/>
              <a:t>(2 Cor. 1:20-22)</a:t>
            </a:r>
          </a:p>
          <a:p>
            <a:r>
              <a:rPr lang="en-US" dirty="0"/>
              <a:t>God’s presence in my life:</a:t>
            </a:r>
          </a:p>
          <a:p>
            <a:pPr lvl="1"/>
            <a:r>
              <a:rPr lang="en-US" sz="3000" dirty="0"/>
              <a:t>Demonstrates that I belong to God (2 Tim. 2:19; Rom. 8:14-16) </a:t>
            </a:r>
          </a:p>
          <a:p>
            <a:pPr lvl="1"/>
            <a:r>
              <a:rPr lang="en-US" sz="3000" dirty="0"/>
              <a:t>Is a guarantee of future hope (2 Cor. 5:5)</a:t>
            </a:r>
          </a:p>
        </p:txBody>
      </p:sp>
    </p:spTree>
    <p:extLst>
      <p:ext uri="{BB962C8B-B14F-4D97-AF65-F5344CB8AC3E}">
        <p14:creationId xmlns:p14="http://schemas.microsoft.com/office/powerpoint/2010/main" val="19498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482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2022-10-29T11:58:58Z</dcterms:created>
  <dcterms:modified xsi:type="dcterms:W3CDTF">2022-10-30T12:40:11Z</dcterms:modified>
</cp:coreProperties>
</file>