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66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4" autoAdjust="0"/>
    <p:restoredTop sz="86384" autoAdjust="0"/>
  </p:normalViewPr>
  <p:slideViewPr>
    <p:cSldViewPr snapToGrid="0">
      <p:cViewPr varScale="1">
        <p:scale>
          <a:sx n="97" d="100"/>
          <a:sy n="97" d="100"/>
        </p:scale>
        <p:origin x="270" y="90"/>
      </p:cViewPr>
      <p:guideLst/>
    </p:cSldViewPr>
  </p:slideViewPr>
  <p:outlineViewPr>
    <p:cViewPr>
      <p:scale>
        <a:sx n="33" d="100"/>
        <a:sy n="33" d="100"/>
      </p:scale>
      <p:origin x="0" y="-28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1420-23EA-4A2C-BCE3-F513F5FA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33CD6-987F-497C-83DF-20316F729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DCCD-9190-4D94-8A10-F80DC68B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0929-B4FB-4D4B-A5C5-13EE1D83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018DC-CFF5-45E4-8D71-68F9C003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F5953BD-3D86-43BD-BFCF-D57E5A01F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DE8109-6F4A-4EA9-B13B-882840589178}"/>
              </a:ext>
            </a:extLst>
          </p:cNvPr>
          <p:cNvSpPr/>
          <p:nvPr userDrawn="1"/>
        </p:nvSpPr>
        <p:spPr>
          <a:xfrm>
            <a:off x="2385391" y="6042991"/>
            <a:ext cx="6877879" cy="695739"/>
          </a:xfrm>
          <a:prstGeom prst="rect">
            <a:avLst/>
          </a:prstGeom>
          <a:solidFill>
            <a:srgbClr val="CB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8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44A86-B81A-4658-B113-3BD5BF9A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10EE5-3209-4E1F-BE5B-51DA4803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58D32-66F4-47DF-8EE5-192B51C0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0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B4B8-7ED1-4C5C-AF4E-E89F1C54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5D4F-30BA-4C3F-92B2-47A0F4D5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4D38F-591A-4E64-B330-026C244FA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6C9EF-A9CE-40E3-8D70-6CF7C181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DBB98-B35B-42B6-978B-D21B04E7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A63C5-7E29-4FEC-BAA5-E88D7301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00F4-3D97-4FC4-9C00-AFCD9C08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95C92-FB84-469E-BBB4-9C24A22E6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B1CCE-D6F2-4D13-AA05-431954C42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30EB7-5AC4-42E9-9A81-D6F2FDFA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74B73-6139-4024-9527-3D367AB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5FE82-1FC7-45C2-B5D2-A19538CB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8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7138-ACC2-40E4-931F-D5A77B46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301BE-E365-47A2-9037-77AA5A705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740D-681E-4059-8B4E-9E7270EB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7EFC-04C3-4375-B622-5C122CBC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BD59-1EC9-4E39-BFD2-B3A56803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27B9E-7720-4F4B-8DC7-E14E65562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379A7-C3C5-4892-B6D8-A11001D0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455F4-731F-4059-A9CE-CFB739D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8643-F06E-46A3-8EBD-A6C0E733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0425F-6B60-4925-AB83-422F6133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EC65A9D-7493-48F3-9B13-DF07005B2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71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EDDFF88-22F1-4FA5-8C90-8DC57B1AE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51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EBFB5BB-991A-4E5D-A6E4-0D5F7FBD1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6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/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/>
              </a:defRPr>
            </a:lvl2pPr>
            <a:lvl3pPr marL="1031875" indent="-228600">
              <a:defRPr sz="2400" b="1">
                <a:solidFill>
                  <a:schemeClr val="bg1"/>
                </a:solidFill>
                <a:effectLst/>
              </a:defRPr>
            </a:lvl3pPr>
            <a:lvl4pPr>
              <a:defRPr sz="2000" b="1">
                <a:solidFill>
                  <a:schemeClr val="bg1"/>
                </a:solidFill>
                <a:effectLst/>
              </a:defRPr>
            </a:lvl4pPr>
            <a:lvl5pPr>
              <a:defRPr sz="2000" b="1"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75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38F1-F30E-4F09-BBC8-FD7E15F1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B739E-2C2D-4AFC-A847-07D6851F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9A21C-4627-4500-BDEE-055C5B8F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F5E1-B175-4515-A1E7-4AC20874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DE819-E7B5-4DBD-8DCD-2B263BDC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3CA0-EE6B-4ACF-AA02-B0B7447A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1057-0BE0-46BA-BD00-AE460340B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DD277-928F-4BF3-A753-B7ED64B3F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7D149-FE13-4714-B499-DAFB8A41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3EEC3-40BA-40C4-83D4-71B86855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CB7BF-73E6-460A-9B1B-F37A1FD3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C625-738F-438A-9653-3ACB9294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5C459-C4D4-45A1-B89D-D4E36A43A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9E65-6661-4C53-80FC-8413032A3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40E87-A9BA-4DB8-9850-AFC31837E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D4A2F-A839-4199-9F2A-DD2B9F007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1A077-02D1-4C4F-B6AD-88E7210B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630B3-67E3-47D8-8D66-2F21B4B3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F9A-ECB1-414C-9001-9163E1D0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2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6F7B-8553-45EE-A939-4B87D772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1D419-1147-4871-9765-70AC75ED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4FEF9-AB18-4108-8300-E5690BF6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4BC1C-DB69-4E23-BADC-A01A6EA1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4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1F6D-002F-4F1C-9B3C-369528F3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6AEE1-1AF0-4508-B96E-FB79CBF2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ABE7-A1FD-4B31-B05F-8676B090A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20E4-FE02-45B3-A4D0-10DA05551861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BE704-744E-46D7-BED7-D249419A8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1F560-C698-47FE-82C6-AA0FE2266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1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3 Key Questions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8F93D69-A668-472F-9211-C14454B0FE3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1513" y="685800"/>
            <a:ext cx="10910887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F0D5C2-638D-45EC-4855-0D6D19BF6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022556"/>
            <a:ext cx="11887899" cy="5835444"/>
          </a:xfrm>
        </p:spPr>
        <p:txBody>
          <a:bodyPr/>
          <a:lstStyle/>
          <a:p>
            <a:r>
              <a:rPr lang="en-US" u="sng" dirty="0">
                <a:solidFill>
                  <a:srgbClr val="FFFF00"/>
                </a:solidFill>
              </a:rPr>
              <a:t>Where do I need to put the Bible?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“Your word I have hidden in my heart, That I might not sin against You!”</a:t>
            </a:r>
            <a:br>
              <a:rPr lang="en-US" dirty="0"/>
            </a:br>
            <a:r>
              <a:rPr lang="en-US" dirty="0"/>
              <a:t>(Psalm 119:11)</a:t>
            </a:r>
          </a:p>
          <a:p>
            <a:r>
              <a:rPr lang="en-US" u="sng" dirty="0">
                <a:solidFill>
                  <a:srgbClr val="FFFF00"/>
                </a:solidFill>
              </a:rPr>
              <a:t>What does the Bible do for me?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“Your word is a lamp to my feet And a light to my path.”</a:t>
            </a:r>
            <a:br>
              <a:rPr lang="en-US" dirty="0"/>
            </a:br>
            <a:r>
              <a:rPr lang="en-US" dirty="0"/>
              <a:t>(Psalm 119:105)</a:t>
            </a:r>
          </a:p>
          <a:p>
            <a:r>
              <a:rPr lang="en-US" u="sng" dirty="0">
                <a:solidFill>
                  <a:srgbClr val="FFFF00"/>
                </a:solidFill>
              </a:rPr>
              <a:t>Why do I need to study the Bible?</a:t>
            </a:r>
          </a:p>
          <a:p>
            <a:pPr lvl="1"/>
            <a:r>
              <a:rPr lang="en-US" dirty="0"/>
              <a:t>“Study to shew thyself approved unto God, a workman that </a:t>
            </a:r>
            <a:r>
              <a:rPr lang="en-US" dirty="0" err="1"/>
              <a:t>needeth</a:t>
            </a:r>
            <a:r>
              <a:rPr lang="en-US" dirty="0"/>
              <a:t> not to be ashamed, rightly dividing the word of truth.” </a:t>
            </a:r>
            <a:br>
              <a:rPr lang="en-US" dirty="0"/>
            </a:br>
            <a:r>
              <a:rPr lang="en-US" dirty="0"/>
              <a:t>(2 Timothy 2:15)</a:t>
            </a:r>
          </a:p>
        </p:txBody>
      </p:sp>
    </p:spTree>
    <p:extLst>
      <p:ext uri="{BB962C8B-B14F-4D97-AF65-F5344CB8AC3E}">
        <p14:creationId xmlns:p14="http://schemas.microsoft.com/office/powerpoint/2010/main" val="15736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8F93D69-A668-472F-9211-C14454B0FE3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1513" y="685800"/>
            <a:ext cx="10910887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B4E876C1-2249-4FE6-630A-A9F503641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716582"/>
              </p:ext>
            </p:extLst>
          </p:nvPr>
        </p:nvGraphicFramePr>
        <p:xfrm>
          <a:off x="613985" y="763588"/>
          <a:ext cx="10162170" cy="1482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57877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775587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Theme of the Bible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Three-Sentence Summary of the Bible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here.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 again.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74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Jesus Cleanses the Temple 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739223"/>
              </p:ext>
            </p:extLst>
          </p:nvPr>
        </p:nvGraphicFramePr>
        <p:xfrm>
          <a:off x="667821" y="709256"/>
          <a:ext cx="11240894" cy="4058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164712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94747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the Beginning, Jesus Was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 God and Was God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Christ's Role in Creation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 Things Were Made Thru Him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Word (Jesus) Became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Flesh and Dwelt Among Us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Three Anointed Roles Fulfilled By Christ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Prophet, Priest and King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Number of O.T. Prophecies About Jesus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332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47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Age of Jesus When Lost in Jerusalem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 Years Old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304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  <a:p>
                      <a:pPr algn="l" fontAlgn="t"/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Response of Jesus When His Mother Found Him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"I must be about My Father's business."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618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N.T. Word for O.T. Word "Messiah"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Christ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27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Jesus' Words the First Time He Cleansed the Temple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"Do not make My Father's house a house of merchandise!"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83556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5B93E5B-9112-D268-A91F-73F3A8590F3A}"/>
              </a:ext>
            </a:extLst>
          </p:cNvPr>
          <p:cNvSpPr txBox="1"/>
          <p:nvPr/>
        </p:nvSpPr>
        <p:spPr>
          <a:xfrm>
            <a:off x="943125" y="4788314"/>
            <a:ext cx="1106206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</a:rPr>
              <a:t>Jesus “</a:t>
            </a:r>
            <a:r>
              <a:rPr lang="en-US" sz="2600" b="1" u="sng" dirty="0">
                <a:solidFill>
                  <a:schemeClr val="bg1"/>
                </a:solidFill>
              </a:rPr>
              <a:t>went to church</a:t>
            </a:r>
            <a:r>
              <a:rPr lang="en-US" sz="2600" b="1" dirty="0">
                <a:solidFill>
                  <a:schemeClr val="bg1"/>
                </a:solidFill>
              </a:rPr>
              <a:t>” when God wanted (John 2:13+Luke 2:41)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</a:rPr>
              <a:t>Jesus saw people who </a:t>
            </a:r>
            <a:r>
              <a:rPr lang="en-US" sz="2600" b="1" u="sng" dirty="0">
                <a:solidFill>
                  <a:schemeClr val="bg1"/>
                </a:solidFill>
              </a:rPr>
              <a:t>were not honoring God</a:t>
            </a:r>
            <a:r>
              <a:rPr lang="en-US" sz="2600" b="1" dirty="0">
                <a:solidFill>
                  <a:schemeClr val="bg1"/>
                </a:solidFill>
              </a:rPr>
              <a:t> (John 2:14)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</a:rPr>
              <a:t>Jesus got angry when people </a:t>
            </a:r>
            <a:r>
              <a:rPr lang="en-US" sz="2600" b="1" u="sng" dirty="0">
                <a:solidFill>
                  <a:schemeClr val="bg1"/>
                </a:solidFill>
              </a:rPr>
              <a:t>were not honoring God</a:t>
            </a:r>
            <a:r>
              <a:rPr lang="en-US" sz="2600" b="1" dirty="0">
                <a:solidFill>
                  <a:schemeClr val="bg1"/>
                </a:solidFill>
              </a:rPr>
              <a:t> (John 2:15)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</a:rPr>
              <a:t>Jesus was zealous for </a:t>
            </a:r>
            <a:r>
              <a:rPr lang="en-US" sz="2600" b="1" u="sng" dirty="0">
                <a:solidFill>
                  <a:schemeClr val="bg1"/>
                </a:solidFill>
              </a:rPr>
              <a:t>pure worship of God</a:t>
            </a:r>
            <a:r>
              <a:rPr lang="en-US" sz="2600" b="1" dirty="0">
                <a:solidFill>
                  <a:schemeClr val="bg1"/>
                </a:solidFill>
              </a:rPr>
              <a:t> (John 2:16-17)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</a:rPr>
              <a:t>Jesus said that His resurrection would </a:t>
            </a:r>
            <a:r>
              <a:rPr lang="en-US" sz="2600" b="1" u="sng" dirty="0">
                <a:solidFill>
                  <a:schemeClr val="bg1"/>
                </a:solidFill>
              </a:rPr>
              <a:t>prove He is God’s Son</a:t>
            </a:r>
            <a:r>
              <a:rPr lang="en-US" sz="2600" b="1" dirty="0">
                <a:solidFill>
                  <a:schemeClr val="bg1"/>
                </a:solidFill>
              </a:rPr>
              <a:t> (John 2:18-22)</a:t>
            </a:r>
          </a:p>
        </p:txBody>
      </p:sp>
    </p:spTree>
    <p:extLst>
      <p:ext uri="{BB962C8B-B14F-4D97-AF65-F5344CB8AC3E}">
        <p14:creationId xmlns:p14="http://schemas.microsoft.com/office/powerpoint/2010/main" val="262377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333</Words>
  <Application>Microsoft Office PowerPoint</Application>
  <PresentationFormat>Widescreen</PresentationFormat>
  <Paragraphs>49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30</cp:revision>
  <dcterms:created xsi:type="dcterms:W3CDTF">2022-01-02T19:06:09Z</dcterms:created>
  <dcterms:modified xsi:type="dcterms:W3CDTF">2022-10-23T21:12:54Z</dcterms:modified>
</cp:coreProperties>
</file>