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4" r:id="rId6"/>
    <p:sldId id="257" r:id="rId7"/>
    <p:sldId id="258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1A4B-CBCB-8E2B-F0B4-03D5DF58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D08BC-465D-384E-E303-AC2F46124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0DAE-5618-3732-C4CB-B837E0BE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57FC-75A5-1CC1-F6AC-E70DB1B7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2AE97-2EB6-20C1-95EE-D20B69D2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9F43A34-6793-A2AF-ACA1-13856175A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B1D6-3E7E-F9EC-B918-04BD4679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B4A92-20A1-581F-7579-35391AA5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AACB6-7133-F652-E52D-3EDF9659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2C854-8245-FF40-01C4-67911104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91E60-9166-6C82-C3A5-0B3FEB0F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9A8A0-E213-09CC-F523-780D2969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ABA01-D864-1CF8-F056-ECEBEBA9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3FBF-BCAB-2533-6318-309D1431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2E06-80D5-A93D-DDDC-EDCB6ECA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CED59-D228-9147-0143-4C92CFB32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F93FA-58E3-914F-C0ED-DDC89337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DBD85-97C6-1F13-6BBC-BAC30E49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02BF7-2153-4829-0D2A-3569488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8F3A-F5C2-BD07-A59F-90597711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CBF58-0404-B7DA-5B80-79B40EB31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567AE-A46A-C322-5D0E-777B02A84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5B19B-CF25-C2FB-CBDA-3EB36E3F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93A63-B396-B0E9-6DF5-5ACBB967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27907-EF71-957E-FE29-FE1D1C83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3788-16D8-55D1-0185-3A5151CD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320A2-B872-97F7-8499-3D672B52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F285-904E-13E2-3106-C2008C83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1FA9-95E9-9FA5-DA46-B8536094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B799-AB64-B07A-05E8-600CCE2D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44165-EE7C-B444-CFA7-BD0E717A3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53469-E941-3C61-B373-8238FBAA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2AC-D683-B71D-071B-3825E49C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15096-33D0-6679-6680-27178FEE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6CCE-1BB3-20F0-EFBB-81FD07A6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FE5A7E-D08C-E059-44D6-F095046D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63E2-FBF7-07DC-FDCB-0C987907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694268" cy="3988340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80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C271D2-8DFB-4848-B680-626087125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63E2-FBF7-07DC-FDCB-0C987907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694268" cy="3988340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3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2B297C-BFFB-7A55-8231-C6FF3EE13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63E2-FBF7-07DC-FDCB-0C987907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694268" cy="3988340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9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63E2-FBF7-07DC-FDCB-0C987907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694268" cy="3988340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58D2E1-EC93-E5A2-61D0-CF2DA34FE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974509-FE29-ACC3-9FEF-372BDE0DC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63E2-FBF7-07DC-FDCB-0C987907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21021"/>
            <a:ext cx="11694268" cy="4036979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2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4B87-A364-6C67-D4F7-E4513B1C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99EEC-D1C9-4663-9020-F1351668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DBD0-5DF1-E36E-8671-DB3A5E2C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B4E1D-9BA6-887C-0AF6-BEF618BD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F8DAF-7940-EFE0-7EB0-0E183573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D94E-C5D1-E949-3C96-893CF2E7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76FCA-062F-2641-DB37-E8B867758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7BAD-A857-96E6-0F53-425C4AEAB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934C-044C-7B83-5F89-0C5BDF95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E4B55-1824-60F9-9FF5-EE27810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B165B-414C-BE87-813B-6113659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5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888F-431D-4F2A-4D6F-51127D6E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B8702-0560-E3C1-CB15-42B27E4E6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69173-8029-C4DB-5538-03B874905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DF512-730D-4B38-1654-E096B1737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D5FAD-AF65-AE31-7621-42A93B81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5853A-0003-C25E-A1E2-21E42FAA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BBF9A-F82A-3FF7-45D1-7DBBAFA7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A4677-594B-FE1D-B7B9-02485B9A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4AB5D-0105-9DD9-4FA8-801E5AB1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EFCE-BCFD-7B52-C40A-D9F0F674C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ECCB5-D194-D209-B2A3-AD21E7983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10B5-C8EE-417B-80AE-8FDE76B87E6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49B46-D4E5-041D-5F49-66636F486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6C609-97C3-7B85-1E00-F35F3AF0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DFC1-AFA8-4795-BD7C-16F94387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main layers of the human skin.">
            <a:extLst>
              <a:ext uri="{FF2B5EF4-FFF2-40B4-BE49-F238E27FC236}">
                <a16:creationId xmlns:a16="http://schemas.microsoft.com/office/drawing/2014/main" id="{ED4C89CC-2F99-6022-87B4-A51FC528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0"/>
            <a:ext cx="9293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5732C-74FE-0FF7-8FE0-27922098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714013"/>
            <a:ext cx="11694268" cy="4036979"/>
          </a:xfrm>
        </p:spPr>
        <p:txBody>
          <a:bodyPr/>
          <a:lstStyle/>
          <a:p>
            <a:r>
              <a:rPr lang="en-US" dirty="0"/>
              <a:t>Believe Jesus is God’s Son – Mark 16:16</a:t>
            </a:r>
          </a:p>
          <a:p>
            <a:r>
              <a:rPr lang="en-US" dirty="0"/>
              <a:t>Repent of your sins and turn to God – 2 Peter 3:9</a:t>
            </a:r>
          </a:p>
          <a:p>
            <a:r>
              <a:rPr lang="en-US" dirty="0"/>
              <a:t>Confess your faith in Jesus Christ – Matthew 10:32</a:t>
            </a:r>
          </a:p>
          <a:p>
            <a:r>
              <a:rPr lang="en-US" dirty="0"/>
              <a:t>Be immersed into Christ – 1 Peter 3:21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214572504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 Cavities Be Reversed? | Fox Point Dental In Lakewood CO">
            <a:extLst>
              <a:ext uri="{FF2B5EF4-FFF2-40B4-BE49-F238E27FC236}">
                <a16:creationId xmlns:a16="http://schemas.microsoft.com/office/drawing/2014/main" id="{3B884AD8-903B-240E-AD2F-C9DA31A8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 2 Lesson 3 The Layers of the Earth. - ppt download">
            <a:extLst>
              <a:ext uri="{FF2B5EF4-FFF2-40B4-BE49-F238E27FC236}">
                <a16:creationId xmlns:a16="http://schemas.microsoft.com/office/drawing/2014/main" id="{5CA9D339-4727-59CB-29BA-B5FF82A9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est Chocolate Cake Recipe: How to Make It">
            <a:extLst>
              <a:ext uri="{FF2B5EF4-FFF2-40B4-BE49-F238E27FC236}">
                <a16:creationId xmlns:a16="http://schemas.microsoft.com/office/drawing/2014/main" id="{83B8F2CF-5B21-319F-78E7-FF777688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890DD7-8C1F-A522-1FC3-998E6C79D1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he BEST Chocolate Cake - Live Well Bake Often">
            <a:extLst>
              <a:ext uri="{FF2B5EF4-FFF2-40B4-BE49-F238E27FC236}">
                <a16:creationId xmlns:a16="http://schemas.microsoft.com/office/drawing/2014/main" id="{D65C2232-101F-AFA6-CEBF-8A2A5DB4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53749"/>
      </p:ext>
    </p:extLst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EFB60-06EC-AE62-F70F-7FAFF06D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851532" cy="3988340"/>
          </a:xfrm>
        </p:spPr>
        <p:txBody>
          <a:bodyPr>
            <a:normAutofit/>
          </a:bodyPr>
          <a:lstStyle/>
          <a:p>
            <a:r>
              <a:rPr lang="en-US" dirty="0"/>
              <a:t>The message of Jesus Christ is God’s power to </a:t>
            </a:r>
            <a:r>
              <a:rPr lang="en-US"/>
              <a:t>save (Rom. 1:16</a:t>
            </a:r>
            <a:r>
              <a:rPr lang="en-US" dirty="0"/>
              <a:t>; 1 Cor. 15:1-2)</a:t>
            </a:r>
          </a:p>
          <a:p>
            <a:r>
              <a:rPr lang="en-US" dirty="0"/>
              <a:t>The message of Jesus Christ is God’s power to keep saved (1:15; 1 Cor. 15:1-2)</a:t>
            </a:r>
          </a:p>
          <a:p>
            <a:r>
              <a:rPr lang="en-US" dirty="0"/>
              <a:t>Action Item for You: </a:t>
            </a:r>
            <a:br>
              <a:rPr lang="en-US" dirty="0"/>
            </a:br>
            <a:r>
              <a:rPr lang="en-US" dirty="0"/>
              <a:t>Spend Time in the Gospels – Fill Yourself Up with Jesus Christ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7717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EFB60-06EC-AE62-F70F-7FAFF06D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780196" cy="3988340"/>
          </a:xfrm>
        </p:spPr>
        <p:txBody>
          <a:bodyPr>
            <a:normAutofit fontScale="92500"/>
          </a:bodyPr>
          <a:lstStyle/>
          <a:p>
            <a:r>
              <a:rPr lang="en-US" dirty="0"/>
              <a:t>The O.T. prophets foretold of God’s amazing plan of redemption (Rom. 1:2)</a:t>
            </a:r>
          </a:p>
          <a:p>
            <a:r>
              <a:rPr lang="en-US" dirty="0"/>
              <a:t>Some of God’s plans were not fully known until the N.T. (1 Pet. 1:10-12; Eph. 3:3-4)</a:t>
            </a:r>
          </a:p>
          <a:p>
            <a:r>
              <a:rPr lang="en-US" dirty="0"/>
              <a:t>No way man could have known of God’s plan without:</a:t>
            </a:r>
          </a:p>
          <a:p>
            <a:pPr lvl="1"/>
            <a:r>
              <a:rPr lang="en-US" dirty="0"/>
              <a:t>The O.T. prophets foretelling it and the N.T. prophets unfolding it</a:t>
            </a:r>
          </a:p>
          <a:p>
            <a:pPr lvl="1"/>
            <a:r>
              <a:rPr lang="en-US" dirty="0"/>
              <a:t>The Holy Spirit revealing it to all these men (1 Cor. 2:10-13; 2 Pet. 1:20-21)</a:t>
            </a:r>
          </a:p>
          <a:p>
            <a:r>
              <a:rPr lang="en-US" dirty="0"/>
              <a:t>God’s plan has been made known to all nations (16:26), in order to save all nations (Acts 10:34-35; Mark 16:15-16)</a:t>
            </a:r>
          </a:p>
          <a:p>
            <a:r>
              <a:rPr lang="en-US" dirty="0"/>
              <a:t>Action Item for You: </a:t>
            </a:r>
            <a:br>
              <a:rPr lang="en-US" dirty="0"/>
            </a:br>
            <a:r>
              <a:rPr lang="en-US" dirty="0"/>
              <a:t>Spend Time in the Old Testament – Find Those Connections to the New Testament </a:t>
            </a:r>
          </a:p>
        </p:txBody>
      </p:sp>
    </p:spTree>
    <p:extLst>
      <p:ext uri="{BB962C8B-B14F-4D97-AF65-F5344CB8AC3E}">
        <p14:creationId xmlns:p14="http://schemas.microsoft.com/office/powerpoint/2010/main" val="163508015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EFB60-06EC-AE62-F70F-7FAFF06D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2869660"/>
            <a:ext cx="11851532" cy="3988340"/>
          </a:xfrm>
        </p:spPr>
        <p:txBody>
          <a:bodyPr>
            <a:normAutofit/>
          </a:bodyPr>
          <a:lstStyle/>
          <a:p>
            <a:r>
              <a:rPr lang="en-US" dirty="0"/>
              <a:t>The N.T. is the law under which we live (Heb. 8:6-13)</a:t>
            </a:r>
          </a:p>
          <a:p>
            <a:r>
              <a:rPr lang="en-US" dirty="0"/>
              <a:t>The N.T. gives us “the commandment of the everlasting God” (cf. 1 Cor. 14:37)</a:t>
            </a:r>
          </a:p>
          <a:p>
            <a:r>
              <a:rPr lang="en-US" dirty="0"/>
              <a:t>The ultimate purpose = “For obedience to the faith”</a:t>
            </a:r>
          </a:p>
          <a:p>
            <a:pPr lvl="1"/>
            <a:r>
              <a:rPr lang="en-US" dirty="0"/>
              <a:t>Biblical faith is fully trusting God (Rom. 4:20-21)</a:t>
            </a:r>
          </a:p>
          <a:p>
            <a:pPr lvl="1"/>
            <a:r>
              <a:rPr lang="en-US" dirty="0"/>
              <a:t>Biblical faith is fully obeying God (Rom. 1:5; 6:17; 16:26)</a:t>
            </a:r>
          </a:p>
          <a:p>
            <a:pPr lvl="1"/>
            <a:r>
              <a:rPr lang="en-US" dirty="0"/>
              <a:t>True faith leads to a life of obedience which leads to a life in heaven (Rev. 14:12-13)</a:t>
            </a:r>
          </a:p>
          <a:p>
            <a:r>
              <a:rPr lang="en-US" dirty="0"/>
              <a:t>Action Item for You: </a:t>
            </a:r>
            <a:br>
              <a:rPr lang="en-US" dirty="0"/>
            </a:br>
            <a:r>
              <a:rPr lang="en-US" dirty="0"/>
              <a:t>Spend Time in Acts and the Epistles – Follow the Will of God</a:t>
            </a:r>
          </a:p>
        </p:txBody>
      </p:sp>
    </p:spTree>
    <p:extLst>
      <p:ext uri="{BB962C8B-B14F-4D97-AF65-F5344CB8AC3E}">
        <p14:creationId xmlns:p14="http://schemas.microsoft.com/office/powerpoint/2010/main" val="241763335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906528"/>
      </p:ext>
    </p:extLst>
  </p:cSld>
  <p:clrMapOvr>
    <a:masterClrMapping/>
  </p:clrMapOvr>
  <p:transition spd="slow">
    <p:cover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381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2022-10-23T18:55:25Z</dcterms:created>
  <dcterms:modified xsi:type="dcterms:W3CDTF">2022-10-23T21:15:00Z</dcterms:modified>
</cp:coreProperties>
</file>