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5771-A0A7-EBD2-04D4-21125DA0E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ED9A9-4140-2D4C-1306-5714566BD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30478-C5F4-EFC3-5561-75137B91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A5FC7-2BBA-D8E5-4CED-ED0CF50A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896D4-FFB5-F7ED-9CCA-5B29EADA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3BC324A-ADE7-54BB-EA92-44A492C03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EFC29-0C41-164F-654D-468B0B88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7F229-7F84-8366-C7C1-F09D6539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33116-3AE5-7C0E-F269-4A5B8F8C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382C-E164-0799-1FA7-3A726063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880E-347C-6169-C75B-94D05D4A2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D18C3-C0D3-5020-4CC3-FCD139539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46715-B067-00B3-5F3B-4C1E08E9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B9DCC-2B64-4B64-48E0-B45FCF9D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C016-5D0C-9F8E-A509-5675E784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F2DA-6561-DC20-240F-7E2E7BEA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47B14-E537-0857-D965-4C5351035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6E9A0-E837-1026-F1A0-4A9B8AF01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14BFF-C670-C5B2-0DAC-B52472BF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18352-6581-4631-F70B-9A11DFCC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CDC1-CC9F-FCE5-AE78-A6373128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9627-2078-ED2E-CECF-B3B93178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A6BFD-6EA4-3699-D294-8853CA665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3BCD8-DF14-9510-9247-94F19F95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EF20E-9778-3331-7563-AB22EB65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0DDD8-4DF3-FF4D-4955-FF781225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4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FE960-21B6-3516-54F9-9A7C25841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B4460-E5A5-8080-5268-9363D4512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AE8EE-33CB-BF08-7131-11EF7203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033E-5564-4735-3B2A-91C88893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3FE6F-3B4E-F231-5FA4-ACEC4984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5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5327F94D-8523-BC2A-03B4-6F4DAEDEF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6B03F-93A5-BD74-6CB8-D593B85C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2055303"/>
            <a:ext cx="11697748" cy="4802697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05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6454DCB1-DCAA-B338-E163-F5D9C7349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6B03F-93A5-BD74-6CB8-D593B85C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2055303"/>
            <a:ext cx="11697748" cy="4802697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66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12BEA11-D255-1001-87A2-46C412325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6B03F-93A5-BD74-6CB8-D593B85C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2055303"/>
            <a:ext cx="11697748" cy="4802697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17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7B7F56A-D2AD-7133-975F-74A042845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6B03F-93A5-BD74-6CB8-D593B85C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2055303"/>
            <a:ext cx="11697748" cy="4802697"/>
          </a:xfrm>
        </p:spPr>
        <p:txBody>
          <a:bodyPr>
            <a:normAutofit/>
          </a:bodyPr>
          <a:lstStyle>
            <a:lvl1pPr marL="344488" indent="-344488">
              <a:defRPr sz="3200" b="1"/>
            </a:lvl1pPr>
            <a:lvl2pPr marL="796925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9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FF9C-A30C-BA48-B242-D93B8823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84AF-AA74-7AA2-D0A5-736FB6D8F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2660-F9FF-67EC-4108-9840E3AD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5B032-629B-B457-E7F4-4C12B0BE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DFB4-375F-1B36-D293-81D381FE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8163-FF8D-CECB-BCBA-6186533F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C522B-F863-0C84-FA12-59E1317F8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722C0-07CF-E2ED-06D3-5AF63CAB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2112D-C77A-2132-0CC8-35D7300D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933B1-AA40-5D53-9EF7-CF4A98E1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54A7-DCE8-779A-5218-44473550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9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391E-72F8-8A48-1499-0598824C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824CE-141D-CBD2-5F36-10B24F5BC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AE358-895D-94A9-79E1-FDE7B7E06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662D0-05BB-2EAC-989D-2743FE3BB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27B33-4886-2FBA-04E2-99A7F1225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707E4-3ED1-6EB4-2C0D-AFE2DF5C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A4899-B09F-3A85-9F5D-75293EC8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CDCC1-6B51-E970-7548-A4E2C82A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7104-814F-5CE5-C8F4-74DD04BA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6B887-FA71-BCE3-F519-85FFB022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A707F-BCF7-7478-8B36-F831AE90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5D6DA-9A9F-6E36-080E-CC49BB7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04ED9-9484-5A5C-9C3B-124347CB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C8F0D-336A-4FF7-F069-06A07E370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2C36B-7A94-37A0-DB3B-9E4D66149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8D21-41FB-4302-830F-D77BEAEF508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0601-5962-F000-215E-80106E402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41285-07C0-03DC-D37D-FCD6E3C52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7B59-8E5A-49C3-B79C-B8F3D3992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0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7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40C25-EBE6-5E54-D51D-F4D5596D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Prepare Your Heart</a:t>
            </a:r>
          </a:p>
          <a:p>
            <a:pPr lvl="1"/>
            <a:r>
              <a:rPr lang="en-US" dirty="0"/>
              <a:t>Passionately yearn to worship (Psa. 84:1-2)</a:t>
            </a:r>
          </a:p>
          <a:p>
            <a:pPr lvl="1"/>
            <a:r>
              <a:rPr lang="en-US" dirty="0"/>
              <a:t>Draw your heart near to God (Jas. 4:8)</a:t>
            </a:r>
          </a:p>
          <a:p>
            <a:pPr lvl="1"/>
            <a:r>
              <a:rPr lang="en-US" dirty="0"/>
              <a:t>Maintain a list of reasons why God is worthy (Rev. 4:11; 5:9-14)</a:t>
            </a:r>
          </a:p>
          <a:p>
            <a:pPr lvl="1"/>
            <a:r>
              <a:rPr lang="en-US" dirty="0"/>
              <a:t>Make sure the worship will be all about God, not you</a:t>
            </a:r>
          </a:p>
          <a:p>
            <a:r>
              <a:rPr lang="en-US" dirty="0"/>
              <a:t>Prepare Your Body</a:t>
            </a:r>
          </a:p>
          <a:p>
            <a:pPr lvl="1"/>
            <a:r>
              <a:rPr lang="en-US" dirty="0"/>
              <a:t>Get enough sleep and wake up on time (early)</a:t>
            </a:r>
          </a:p>
          <a:p>
            <a:r>
              <a:rPr lang="en-US" dirty="0"/>
              <a:t>Prepare Your Schedule</a:t>
            </a:r>
          </a:p>
          <a:p>
            <a:pPr lvl="1"/>
            <a:r>
              <a:rPr lang="en-US" dirty="0"/>
              <a:t>Plan ahead (Acts 20:6-7) – even when you’re traveling </a:t>
            </a:r>
          </a:p>
          <a:p>
            <a:pPr lvl="1"/>
            <a:r>
              <a:rPr lang="en-US" dirty="0"/>
              <a:t>Prioritize worship above ALL other things (Matt. 6:33)</a:t>
            </a:r>
          </a:p>
          <a:p>
            <a:pPr lvl="1"/>
            <a:r>
              <a:rPr lang="en-US" dirty="0"/>
              <a:t>Decide whether worshiping God on His day is an “either/or” – when it comes to other things</a:t>
            </a:r>
          </a:p>
          <a:p>
            <a:pPr lvl="1"/>
            <a:r>
              <a:rPr lang="en-US" dirty="0"/>
              <a:t>Decide whether worshiping God on His day is a “both/and” – when it comes to AM &amp; PM</a:t>
            </a:r>
          </a:p>
          <a:p>
            <a:r>
              <a:rPr lang="en-US" dirty="0"/>
              <a:t>Prepare for the day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9140C-5008-6868-32AD-DFD7699E0206}"/>
              </a:ext>
            </a:extLst>
          </p:cNvPr>
          <p:cNvSpPr txBox="1"/>
          <p:nvPr/>
        </p:nvSpPr>
        <p:spPr>
          <a:xfrm>
            <a:off x="3489646" y="6354246"/>
            <a:ext cx="22539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(Bring your Bible.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304C3-3882-494E-8E80-6C2D1474C211}"/>
              </a:ext>
            </a:extLst>
          </p:cNvPr>
          <p:cNvSpPr txBox="1"/>
          <p:nvPr/>
        </p:nvSpPr>
        <p:spPr>
          <a:xfrm>
            <a:off x="8553450" y="3990975"/>
            <a:ext cx="2733675" cy="1200329"/>
          </a:xfrm>
          <a:prstGeom prst="rect">
            <a:avLst/>
          </a:prstGeom>
          <a:noFill/>
          <a:ln w="38100">
            <a:solidFill>
              <a:srgbClr val="A8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Prepare your heart </a:t>
            </a:r>
            <a:br>
              <a:rPr lang="en-US" sz="2400" b="1" dirty="0"/>
            </a:br>
            <a:r>
              <a:rPr lang="en-US" sz="2400" b="1" dirty="0"/>
              <a:t>to seek the Lord</a:t>
            </a:r>
            <a:br>
              <a:rPr lang="en-US" sz="2400" b="1" dirty="0"/>
            </a:br>
            <a:r>
              <a:rPr lang="en-US" sz="2400" b="1" dirty="0"/>
              <a:t>(2 Chron. 19:3)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AEA50-3BB3-ECEF-6A1E-9BDD2D44E6FE}"/>
              </a:ext>
            </a:extLst>
          </p:cNvPr>
          <p:cNvSpPr txBox="1"/>
          <p:nvPr/>
        </p:nvSpPr>
        <p:spPr>
          <a:xfrm>
            <a:off x="5556570" y="6354245"/>
            <a:ext cx="32731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Prepare your contribution.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384E6-189B-6A1C-38D8-D10064F2DAD2}"/>
              </a:ext>
            </a:extLst>
          </p:cNvPr>
          <p:cNvSpPr txBox="1"/>
          <p:nvPr/>
        </p:nvSpPr>
        <p:spPr>
          <a:xfrm>
            <a:off x="8712840" y="6354245"/>
            <a:ext cx="31588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Focus while driving here.)</a:t>
            </a:r>
          </a:p>
        </p:txBody>
      </p:sp>
    </p:spTree>
    <p:extLst>
      <p:ext uri="{BB962C8B-B14F-4D97-AF65-F5344CB8AC3E}">
        <p14:creationId xmlns:p14="http://schemas.microsoft.com/office/powerpoint/2010/main" val="32732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40C25-EBE6-5E54-D51D-F4D5596D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4" y="2055303"/>
            <a:ext cx="11814495" cy="48026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the Bible, worship is an action (not passive) verb (191/194 uses = verb)</a:t>
            </a:r>
          </a:p>
          <a:p>
            <a:r>
              <a:rPr lang="en-US" dirty="0"/>
              <a:t>Worship has a primary purpose = To glorify God (Psa. 86:8-12; Col. 3:16-17)</a:t>
            </a:r>
          </a:p>
          <a:p>
            <a:r>
              <a:rPr lang="en-US" dirty="0"/>
              <a:t>Every avenue of worship requires your full heart’s participation</a:t>
            </a:r>
          </a:p>
          <a:p>
            <a:pPr lvl="1"/>
            <a:r>
              <a:rPr lang="en-US" dirty="0"/>
              <a:t>SING and make melody in your HEART to the Lord (Eph. 5:19)</a:t>
            </a:r>
          </a:p>
          <a:p>
            <a:pPr lvl="1"/>
            <a:r>
              <a:rPr lang="en-US" dirty="0"/>
              <a:t>PRAY with your HEART </a:t>
            </a:r>
            <a:r>
              <a:rPr lang="en-US"/>
              <a:t>engaged and understanding </a:t>
            </a:r>
            <a:r>
              <a:rPr lang="en-US" dirty="0"/>
              <a:t>(1 Cor. 14:14-17)</a:t>
            </a:r>
          </a:p>
          <a:p>
            <a:pPr lvl="1"/>
            <a:r>
              <a:rPr lang="en-US" dirty="0"/>
              <a:t>GIVE as you purpose in your HEART (2 Cor. 9:7), showing your LOVE (2 Cor. 8:8, 24)</a:t>
            </a:r>
          </a:p>
          <a:p>
            <a:pPr lvl="1"/>
            <a:r>
              <a:rPr lang="en-US" dirty="0"/>
              <a:t>RECEIVE the WORD with all READINESS and SEARCH (Acts 17:11; 1 John 4:1; Psa. 119:10)</a:t>
            </a:r>
          </a:p>
          <a:p>
            <a:pPr lvl="1"/>
            <a:r>
              <a:rPr lang="en-US" dirty="0"/>
              <a:t>EXAMINE yourself and DISCERN the Lord’s body during the Lord’s Supper (1 Cor. 11:26-29)</a:t>
            </a:r>
          </a:p>
          <a:p>
            <a:r>
              <a:rPr lang="en-US" dirty="0"/>
              <a:t>Worship has a secondary purpose = To edify one another (1 Cor. 14:26; Heb. 10:24)</a:t>
            </a:r>
          </a:p>
          <a:p>
            <a:pPr lvl="1"/>
            <a:r>
              <a:rPr lang="en-US" dirty="0"/>
              <a:t>There are blessings we can “impart to” each other (only) when we’re together (Rom. 1:11)</a:t>
            </a:r>
          </a:p>
          <a:p>
            <a:pPr lvl="1"/>
            <a:r>
              <a:rPr lang="en-US" dirty="0"/>
              <a:t>There is “encouragement” that we can receive (only) when we’re together (Rom. 1:12)</a:t>
            </a:r>
          </a:p>
          <a:p>
            <a:r>
              <a:rPr lang="en-US" dirty="0"/>
              <a:t>Worship requires our full attention and effort to do it 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3B9C9-509B-202B-8A97-CDEA20F982A2}"/>
              </a:ext>
            </a:extLst>
          </p:cNvPr>
          <p:cNvSpPr txBox="1"/>
          <p:nvPr/>
        </p:nvSpPr>
        <p:spPr>
          <a:xfrm>
            <a:off x="377503" y="6503308"/>
            <a:ext cx="3241107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9913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Remove distractions.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5AF9F-6656-02E9-13B1-14F55555AA41}"/>
              </a:ext>
            </a:extLst>
          </p:cNvPr>
          <p:cNvSpPr txBox="1"/>
          <p:nvPr/>
        </p:nvSpPr>
        <p:spPr>
          <a:xfrm>
            <a:off x="3437489" y="6503308"/>
            <a:ext cx="3374277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being a distraction.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10496-670C-B7C9-0B0F-DA55AF8D6A38}"/>
              </a:ext>
            </a:extLst>
          </p:cNvPr>
          <p:cNvSpPr txBox="1"/>
          <p:nvPr/>
        </p:nvSpPr>
        <p:spPr>
          <a:xfrm>
            <a:off x="6446106" y="6503308"/>
            <a:ext cx="268762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Savor every moment.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6DAAB-C9A0-0A61-CCD6-95AC2AE37F05}"/>
              </a:ext>
            </a:extLst>
          </p:cNvPr>
          <p:cNvSpPr txBox="1"/>
          <p:nvPr/>
        </p:nvSpPr>
        <p:spPr>
          <a:xfrm>
            <a:off x="8996198" y="6497702"/>
            <a:ext cx="3067765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Respect the “invitation.”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40C25-EBE6-5E54-D51D-F4D5596D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in a God-glorifying frame of mind (Psa. 42:1-2)</a:t>
            </a:r>
          </a:p>
          <a:p>
            <a:r>
              <a:rPr lang="en-US" dirty="0"/>
              <a:t>Stay in a God-connected frame of mind (1 Thess. 5:17; Col. 4:2)</a:t>
            </a:r>
          </a:p>
          <a:p>
            <a:r>
              <a:rPr lang="en-US" dirty="0"/>
              <a:t>Stay in a Bible-checking frame of mind (Acts 17:11)</a:t>
            </a:r>
          </a:p>
        </p:txBody>
      </p:sp>
    </p:spTree>
    <p:extLst>
      <p:ext uri="{BB962C8B-B14F-4D97-AF65-F5344CB8AC3E}">
        <p14:creationId xmlns:p14="http://schemas.microsoft.com/office/powerpoint/2010/main" val="38336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40C25-EBE6-5E54-D51D-F4D5596D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God’s Son – Mark 16:16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1 Peter 3:21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6517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504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2022-10-22T21:05:53Z</dcterms:created>
  <dcterms:modified xsi:type="dcterms:W3CDTF">2022-10-23T21:12:18Z</dcterms:modified>
</cp:coreProperties>
</file>