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First Disciples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70061"/>
              </p:ext>
            </p:extLst>
          </p:nvPr>
        </p:nvGraphicFramePr>
        <p:xfrm>
          <a:off x="667821" y="768248"/>
          <a:ext cx="11240894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464885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64730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"Behold! The Lamb of God who takes away the sin of the world!"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John's Description of Jesus to His Disciples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Brought Peter to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Andrew (Peter's Brother)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N.T. Word for O.T. Word "Messiah"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Brought Nathanael to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Philip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746758-85F2-37C2-3FD1-8A7F0B88408D}"/>
              </a:ext>
            </a:extLst>
          </p:cNvPr>
          <p:cNvSpPr txBox="1"/>
          <p:nvPr/>
        </p:nvSpPr>
        <p:spPr>
          <a:xfrm>
            <a:off x="3549445" y="3048000"/>
            <a:ext cx="72486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Look to Jesus (v. 36)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Point to Jesus (v. 36)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Follow Jesus (v. 37, 43)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Spend time with Jesus (v. 38-39)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Talk about Jesus (v. 41)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Bring people to Jesus (v. 42)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Use the Bible to tell about Jesus (v. 45)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Invite people to Jesus, “Come and See” (v. 46)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Confess your faith in Jesus (v. 47)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BCD81-BFFF-2C40-8EAC-C14126490713}"/>
              </a:ext>
            </a:extLst>
          </p:cNvPr>
          <p:cNvSpPr txBox="1"/>
          <p:nvPr/>
        </p:nvSpPr>
        <p:spPr>
          <a:xfrm>
            <a:off x="712840" y="2989008"/>
            <a:ext cx="2564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Be a disciple:</a:t>
            </a:r>
          </a:p>
          <a:p>
            <a:r>
              <a:rPr lang="en-US" sz="2400" dirty="0">
                <a:solidFill>
                  <a:schemeClr val="bg1"/>
                </a:solidFill>
              </a:rPr>
              <a:t>(John 1:35-51)</a:t>
            </a:r>
          </a:p>
        </p:txBody>
      </p:sp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290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29</cp:revision>
  <dcterms:created xsi:type="dcterms:W3CDTF">2022-01-02T19:06:09Z</dcterms:created>
  <dcterms:modified xsi:type="dcterms:W3CDTF">2022-10-16T21:21:02Z</dcterms:modified>
</cp:coreProperties>
</file>