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3"/>
  </p:notesMasterIdLst>
  <p:sldIdLst>
    <p:sldId id="2778" r:id="rId2"/>
    <p:sldId id="3027" r:id="rId3"/>
    <p:sldId id="2994" r:id="rId4"/>
    <p:sldId id="2989" r:id="rId5"/>
    <p:sldId id="2991" r:id="rId6"/>
    <p:sldId id="2997" r:id="rId7"/>
    <p:sldId id="2998" r:id="rId8"/>
    <p:sldId id="2999" r:id="rId9"/>
    <p:sldId id="3001" r:id="rId10"/>
    <p:sldId id="3002" r:id="rId11"/>
    <p:sldId id="3003" r:id="rId12"/>
    <p:sldId id="3004" r:id="rId13"/>
    <p:sldId id="2992" r:id="rId14"/>
    <p:sldId id="3008" r:id="rId15"/>
    <p:sldId id="3009" r:id="rId16"/>
    <p:sldId id="3010" r:id="rId17"/>
    <p:sldId id="3011" r:id="rId18"/>
    <p:sldId id="3015" r:id="rId19"/>
    <p:sldId id="3012" r:id="rId20"/>
    <p:sldId id="3016" r:id="rId21"/>
    <p:sldId id="3017" r:id="rId22"/>
    <p:sldId id="3018" r:id="rId23"/>
    <p:sldId id="3019" r:id="rId24"/>
    <p:sldId id="3014" r:id="rId25"/>
    <p:sldId id="3020" r:id="rId26"/>
    <p:sldId id="3021" r:id="rId27"/>
    <p:sldId id="3022" r:id="rId28"/>
    <p:sldId id="3023" r:id="rId29"/>
    <p:sldId id="3024" r:id="rId30"/>
    <p:sldId id="3025" r:id="rId31"/>
    <p:sldId id="2463" r:id="rId32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2" pos="6408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  <p:cmAuthor id="2" name="Dan Jenkins" initials="DJ" lastIdx="1" clrIdx="1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818" autoAdjust="0"/>
    <p:restoredTop sz="95256" autoAdjust="0"/>
  </p:normalViewPr>
  <p:slideViewPr>
    <p:cSldViewPr snapToGrid="0">
      <p:cViewPr varScale="1">
        <p:scale>
          <a:sx n="100" d="100"/>
          <a:sy n="100" d="100"/>
        </p:scale>
        <p:origin x="114" y="258"/>
      </p:cViewPr>
      <p:guideLst>
        <p:guide pos="6408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200" d="100"/>
        <a:sy n="200" d="100"/>
      </p:scale>
      <p:origin x="0" y="-104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2362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0" tIns="93290" rIns="93290" bIns="93290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0775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6479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98922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3040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51601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98172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52247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75112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93361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52038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52249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3884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249371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51420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71272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00714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882992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78977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67152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155528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2889894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389844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58086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14114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162314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8" y="4306679"/>
            <a:ext cx="5425085" cy="4080011"/>
          </a:xfrm>
          <a:prstGeom prst="rect">
            <a:avLst/>
          </a:prstGeom>
        </p:spPr>
        <p:txBody>
          <a:bodyPr spcFirstLastPara="1" wrap="square" lIns="90529" tIns="90529" rIns="90529" bIns="9052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818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3563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1685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96263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7585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52023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23" tIns="92423" rIns="92423" bIns="9242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86134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-9832" y="810238"/>
            <a:ext cx="12192000" cy="1027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“Let the Bible Speak”</a:t>
            </a:r>
            <a:br>
              <a:rPr lang="en-US" sz="6000" b="1" dirty="0"/>
            </a:br>
            <a:br>
              <a:rPr lang="en-US" sz="6000" b="1" dirty="0"/>
            </a:br>
            <a:r>
              <a:rPr lang="en-US" sz="6000" b="1" dirty="0"/>
              <a:t>About Worship</a:t>
            </a:r>
            <a:endParaRPr sz="60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John 4:19-24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007840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r>
              <a:rPr lang="en-US" sz="2800" b="1" dirty="0">
                <a:solidFill>
                  <a:srgbClr val="FFC000"/>
                </a:solidFill>
              </a:rPr>
              <a:t>     “Let God be true and every man a liar”</a:t>
            </a:r>
          </a:p>
          <a:p>
            <a:pPr marL="4032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4001095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special way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emotions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church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traditions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O.T. guide you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526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r>
              <a:rPr lang="en-US" sz="2800" b="1" dirty="0">
                <a:solidFill>
                  <a:srgbClr val="FFC000"/>
                </a:solidFill>
              </a:rPr>
              <a:t>     “Let God be true and every man a liar”</a:t>
            </a:r>
          </a:p>
          <a:p>
            <a:pPr marL="4032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4493538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special way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emotions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church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traditions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O.T.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others do it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273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r>
              <a:rPr lang="en-US" sz="2800" b="1" dirty="0">
                <a:solidFill>
                  <a:srgbClr val="FFC000"/>
                </a:solidFill>
              </a:rPr>
              <a:t>     “Let God be true and every man a liar”</a:t>
            </a:r>
          </a:p>
          <a:p>
            <a:pPr marL="4032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5909310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special way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emotions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church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traditions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O.T.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others do it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Anything, anytime, any way pleases God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158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r>
              <a:rPr lang="en-US" sz="2800" b="1" dirty="0">
                <a:solidFill>
                  <a:srgbClr val="FFC000"/>
                </a:solidFill>
              </a:rPr>
              <a:t>     “Let God be true and every man a liar”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The first worship—Gen 4:3-5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5909310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special way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emotions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church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traditions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O.T.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others do it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Anything, anytime, any way pleases God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071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r>
              <a:rPr lang="en-US" sz="2800" b="1" dirty="0">
                <a:solidFill>
                  <a:srgbClr val="FFC000"/>
                </a:solidFill>
              </a:rPr>
              <a:t>     “Let God be true and every man a liar”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The first worship—Gen 4:3-5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Abraham offering Isaac—Gen. 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5909310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special way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emotions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church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traditions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O.T.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others do it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Anything, anytime, any way pleases God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983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r>
              <a:rPr lang="en-US" sz="2800" b="1" dirty="0">
                <a:solidFill>
                  <a:srgbClr val="FFC000"/>
                </a:solidFill>
              </a:rPr>
              <a:t>     “Let God be true and every man a liar”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The first worship—Gen 4:3-5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Abraham offering Isaac—Gen. 22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The golden calf at Mt. Sinai—Ex. 32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5909310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special way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emotions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church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traditions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O.T.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others do it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Anything, anytime, any way pleases God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668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r>
              <a:rPr lang="en-US" sz="2800" b="1" dirty="0">
                <a:solidFill>
                  <a:srgbClr val="FFC000"/>
                </a:solidFill>
              </a:rPr>
              <a:t>     “Let God be true and every man a liar”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The first worship—Gen 4:3-5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Abraham offering Isaac—Gen. 22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The golden calf at Mt. Sinai—Ex. 32</a:t>
            </a:r>
          </a:p>
          <a:p>
            <a:pPr marL="4032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The first tabernacle worship—Nadab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    and Abihu—Lev. 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5909310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special way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emotions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church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traditions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O.T.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others do it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Anything, anytime, any way pleases God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512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r>
              <a:rPr lang="en-US" sz="2800" b="1" dirty="0">
                <a:solidFill>
                  <a:srgbClr val="FFC000"/>
                </a:solidFill>
              </a:rPr>
              <a:t>     “Let God be true and every man a liar”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The first worship—Gen 4:3-5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Abraham offering Isaac—Gen. 22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The golden calf at Mt. Sinai—Ex. 32</a:t>
            </a:r>
          </a:p>
          <a:p>
            <a:pPr marL="4032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The first tabernacle worship—Nadab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    and Abihu—Lev. 10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Jeroboam’s golden calves—1 Kg. 12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5909310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special way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emotions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church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traditions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O.T.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others do it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Anything, anytime, any way pleases God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2728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r>
              <a:rPr lang="en-US" sz="2800" b="1" dirty="0">
                <a:solidFill>
                  <a:srgbClr val="FFC000"/>
                </a:solidFill>
              </a:rPr>
              <a:t>     “Let God be true and every man a liar”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The first worship—Gen 4:3-5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Abraham offering Isaac—Gen. 22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The golden calf at Mt. Sinai—Ex. 32</a:t>
            </a:r>
          </a:p>
          <a:p>
            <a:pPr marL="4032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The first tabernacle worship—Nadab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    and Abihu—Lev. 10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Jeroboam’s golden calves—1 Kg. 12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The Samaritan woman—John 4:24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5909310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special way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emotions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church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traditions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O.T.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others do it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Anything, anytime, any way pleases God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598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r>
              <a:rPr lang="en-US" sz="2800" b="1" dirty="0">
                <a:solidFill>
                  <a:srgbClr val="FFC000"/>
                </a:solidFill>
              </a:rPr>
              <a:t>     “Let God be true and every man a liar”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  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God is Spirit and those who worship 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Him must worship Him in spirit and in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truth.                     John 4:24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5909310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special way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emotions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church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traditions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O.T.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others do it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Anything, anytime, any way pleases God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77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</a:t>
            </a:r>
          </a:p>
          <a:p>
            <a:pPr>
              <a:tabLst>
                <a:tab pos="4857750" algn="l"/>
              </a:tabLst>
            </a:pP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Text—John 4:21-24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0E80CB-EB23-469A-787D-7BB9A51DB1D2}"/>
              </a:ext>
            </a:extLst>
          </p:cNvPr>
          <p:cNvSpPr txBox="1"/>
          <p:nvPr/>
        </p:nvSpPr>
        <p:spPr>
          <a:xfrm>
            <a:off x="755374" y="759440"/>
            <a:ext cx="10614991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 19  The woman saith unto him, Sir, I perceive that thou art a prophet.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 20  Our fathers worshipped in this mountain; and ye say, that in Jerusalem is the place where men ought to worship.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 21  Jesus saith unto her, Woman, believe me, the hour cometh, when ye shall neither in this mountain, nor yet at Jerusalem, worship the Father.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 22  Ye worship ye know not what: we know what we worship: for salvation is of the Jews.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 23  But the hour cometh, and now is, when the true worshippers shall worship the Father in spirit and in truth: for the Father </a:t>
            </a:r>
            <a:r>
              <a:rPr lang="en-US" sz="2400" b="1" u="none" strike="noStrike" baseline="0" dirty="0" err="1">
                <a:solidFill>
                  <a:schemeClr val="bg1"/>
                </a:solidFill>
                <a:latin typeface="+mj-lt"/>
              </a:rPr>
              <a:t>seeketh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such to worship him.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+mj-lt"/>
              </a:rPr>
              <a:t>  24  God is a Spirit: and they that worship him must worship him in spirit and in truth. </a:t>
            </a:r>
          </a:p>
          <a:p>
            <a:pPr marR="0" algn="just" rtl="0"/>
            <a:r>
              <a:rPr lang="en-US" sz="2400" b="1" dirty="0">
                <a:solidFill>
                  <a:schemeClr val="bg1"/>
                </a:solidFill>
                <a:latin typeface="+mj-lt"/>
              </a:rPr>
              <a:t>						John 4:19-24</a:t>
            </a:r>
          </a:p>
        </p:txBody>
      </p:sp>
    </p:spTree>
    <p:extLst>
      <p:ext uri="{BB962C8B-B14F-4D97-AF65-F5344CB8AC3E}">
        <p14:creationId xmlns:p14="http://schemas.microsoft.com/office/powerpoint/2010/main" val="41990694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r>
              <a:rPr lang="en-US" sz="2800" b="1" dirty="0">
                <a:solidFill>
                  <a:srgbClr val="FFC000"/>
                </a:solidFill>
              </a:rPr>
              <a:t>     “Let God be true and every man a liar”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  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God is Spirit and those who worship 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Him must worship Him in spirit and in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truth.                     John 4:24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endParaRPr lang="en-US" sz="2800" b="1" dirty="0">
              <a:solidFill>
                <a:schemeClr val="bg1"/>
              </a:solidFill>
            </a:endParaRP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MUST worship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5909310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special way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emotions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church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traditions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O.T.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others do it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Anything, anytime, any way pleases God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227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r>
              <a:rPr lang="en-US" sz="2800" b="1" dirty="0">
                <a:solidFill>
                  <a:srgbClr val="FFC000"/>
                </a:solidFill>
              </a:rPr>
              <a:t>     “Let God be true and every man a liar”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  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God is Spirit and those who worship 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Him must worship Him in spirit and in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truth.                     John 4:24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endParaRPr lang="en-US" sz="2800" b="1" dirty="0">
              <a:solidFill>
                <a:schemeClr val="bg1"/>
              </a:solidFill>
            </a:endParaRP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MUST worship 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Must worship HIM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5909310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special way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emotions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church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traditions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O.T.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others do it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Anything, anytime, any way pleases God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1722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r>
              <a:rPr lang="en-US" sz="2800" b="1" dirty="0">
                <a:solidFill>
                  <a:srgbClr val="FFC000"/>
                </a:solidFill>
              </a:rPr>
              <a:t>     “Let God be true and every man a liar”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  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God is Spirit and those who worship 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Him must worship Him in spirit and in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truth.                     John 4:24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endParaRPr lang="en-US" sz="2800" b="1" dirty="0">
              <a:solidFill>
                <a:schemeClr val="bg1"/>
              </a:solidFill>
            </a:endParaRP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MUST worship 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Must worship HIM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Must worship Him in SPIRIT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5909310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special way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emotions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church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traditions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O.T.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others do it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Anything, anytime, any way pleases God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7085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r>
              <a:rPr lang="en-US" sz="2800" b="1" dirty="0">
                <a:solidFill>
                  <a:srgbClr val="FFC000"/>
                </a:solidFill>
              </a:rPr>
              <a:t>     “Let God be true and every man a liar”</a:t>
            </a:r>
          </a:p>
          <a:p>
            <a:pPr marL="403225">
              <a:spcAft>
                <a:spcPts val="1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  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God is Spirit and those who worship 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Him must worship Him in spirit and in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truth.                     John 4:24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endParaRPr lang="en-US" sz="2800" b="1" dirty="0">
              <a:solidFill>
                <a:schemeClr val="bg1"/>
              </a:solidFill>
            </a:endParaRP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MUST worship 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Must worship HIM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Must worship Him in SPIRIT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Must worship Him in spirit and TRUTH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5909310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special way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emotions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church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traditions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O.T.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others do it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Anything, anytime, any way pleases God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0150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rgbClr val="FFC000"/>
                </a:solidFill>
              </a:rPr>
              <a:t>     “Let God be true and every man a liar” </a:t>
            </a:r>
          </a:p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chemeClr val="bg1"/>
                </a:solidFill>
              </a:rPr>
              <a:t>                    </a:t>
            </a:r>
            <a:r>
              <a:rPr lang="en-US" sz="3200" b="1" dirty="0">
                <a:solidFill>
                  <a:schemeClr val="bg1"/>
                </a:solidFill>
              </a:rPr>
              <a:t>WHAT IS TRUTH?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5909310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special way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emotions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church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traditions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O.T.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others do it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Anything, anytime, any way pleases God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506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rgbClr val="FFC000"/>
                </a:solidFill>
              </a:rPr>
              <a:t>     “Let God be true and every man a liar” </a:t>
            </a:r>
          </a:p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chemeClr val="bg1"/>
                </a:solidFill>
              </a:rPr>
              <a:t>                    </a:t>
            </a:r>
            <a:r>
              <a:rPr lang="en-US" sz="3200" b="1" dirty="0">
                <a:solidFill>
                  <a:schemeClr val="bg1"/>
                </a:solidFill>
              </a:rPr>
              <a:t>WHAT IS TRUTH?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John 17:17—Thy word is truth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5909310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special way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emotions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church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traditions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O.T.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others do it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Anything, anytime, any way pleases God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7115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rgbClr val="FFC000"/>
                </a:solidFill>
              </a:rPr>
              <a:t>     “Let God be true and every man a liar” </a:t>
            </a:r>
          </a:p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chemeClr val="bg1"/>
                </a:solidFill>
              </a:rPr>
              <a:t>                    </a:t>
            </a:r>
            <a:r>
              <a:rPr lang="en-US" sz="3200" b="1" dirty="0">
                <a:solidFill>
                  <a:schemeClr val="bg1"/>
                </a:solidFill>
              </a:rPr>
              <a:t>WHAT IS TRUTH?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John 17:17—Thy word is truth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Matt. 28:19—Observe ALL I command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5909310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special way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emotions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church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traditions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O.T.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others do it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Anything, anytime, any way pleases God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9139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rgbClr val="FFC000"/>
                </a:solidFill>
              </a:rPr>
              <a:t>     “Let God be true and every man a liar” </a:t>
            </a:r>
          </a:p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chemeClr val="bg1"/>
                </a:solidFill>
              </a:rPr>
              <a:t>                    </a:t>
            </a:r>
            <a:r>
              <a:rPr lang="en-US" sz="3200" b="1" dirty="0">
                <a:solidFill>
                  <a:schemeClr val="bg1"/>
                </a:solidFill>
              </a:rPr>
              <a:t>WHAT IS TRUTH?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John 17:17—Thy word is truth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Matt. 28:19—Observe ALL I command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Cannot “plus” or “minus” His words: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      Rev. 28:18-19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5909310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special way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emotions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church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traditions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O.T.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others do it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Anything, anytime, any way pleases God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4320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rgbClr val="FFC000"/>
                </a:solidFill>
              </a:rPr>
              <a:t>     “Let God be true and every man a liar” </a:t>
            </a:r>
          </a:p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chemeClr val="bg1"/>
                </a:solidFill>
              </a:rPr>
              <a:t>                    </a:t>
            </a:r>
            <a:r>
              <a:rPr lang="en-US" sz="3200" b="1" dirty="0">
                <a:solidFill>
                  <a:schemeClr val="bg1"/>
                </a:solidFill>
              </a:rPr>
              <a:t>WHAT IS TRUTH?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John 17:17—Thy word is truth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Matt. 28:19—Observe ALL I command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Cannot “plus” or “minus” His words: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      Rev. 28:18-19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      1 Cor. 4:6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5909310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special way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emotions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church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traditions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O.T.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others do it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Anything, anytime, any way pleases God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1212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rgbClr val="FFC000"/>
                </a:solidFill>
              </a:rPr>
              <a:t>     “Let God be true and every man a liar” </a:t>
            </a:r>
          </a:p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chemeClr val="bg1"/>
                </a:solidFill>
              </a:rPr>
              <a:t>                    </a:t>
            </a:r>
            <a:r>
              <a:rPr lang="en-US" sz="3200" b="1" dirty="0">
                <a:solidFill>
                  <a:schemeClr val="bg1"/>
                </a:solidFill>
              </a:rPr>
              <a:t>WHAT IS TRUTH?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John 17:17—Thy word is truth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Matt. 28:19—Observe ALL I command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Cannot “plus” or “minus” His words: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      Rev. 28:18-19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      1 Cor. 4:6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      Gal. 1:6-9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5909310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special way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emotions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church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traditions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O.T.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others do it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Anything, anytime, any way pleases God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346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r>
              <a:rPr lang="en-US" sz="2800" b="1" dirty="0">
                <a:solidFill>
                  <a:srgbClr val="FFC000"/>
                </a:solidFill>
              </a:rPr>
              <a:t>    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1631216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7885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rgbClr val="FFC000"/>
                </a:solidFill>
              </a:rPr>
              <a:t>     “Let God be true and every man a liar” </a:t>
            </a:r>
          </a:p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chemeClr val="bg1"/>
                </a:solidFill>
              </a:rPr>
              <a:t>                    </a:t>
            </a:r>
            <a:r>
              <a:rPr lang="en-US" sz="3200" b="1" dirty="0">
                <a:solidFill>
                  <a:schemeClr val="bg1"/>
                </a:solidFill>
              </a:rPr>
              <a:t>WHAT IS TRUTH?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John 17:17—Thy word is truth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Matt. 28:19—Observe ALL I command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Cannot “plus” or “minus” His words: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      Rev. 28:18-19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      1 Cor. 4:6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      Gal. 1:6-9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rgbClr val="FFC000"/>
                </a:solidFill>
              </a:rPr>
              <a:t>    The doctrines of men exist because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r>
              <a:rPr lang="en-US" sz="2800" b="1" dirty="0">
                <a:solidFill>
                  <a:srgbClr val="FFC000"/>
                </a:solidFill>
              </a:rPr>
              <a:t>       men “plus and minus” His words</a:t>
            </a:r>
          </a:p>
          <a:p>
            <a:pPr marL="398463">
              <a:spcAft>
                <a:spcPts val="200"/>
              </a:spcAft>
              <a:buClr>
                <a:schemeClr val="bg1"/>
              </a:buClr>
            </a:pP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5909310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special way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emotions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church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traditions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O.T.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others do it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Anything, anytime, any way pleases God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7195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509284" y="299702"/>
            <a:ext cx="9377916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God’s Plan For Your Salvation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Heb. 11:6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Glorious Church; His Eternal Plan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151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r>
              <a:rPr lang="en-US" sz="2800" b="1" dirty="0">
                <a:solidFill>
                  <a:srgbClr val="FFC000"/>
                </a:solidFill>
              </a:rPr>
              <a:t>     “Let God be true and every man a liar”</a:t>
            </a:r>
          </a:p>
          <a:p>
            <a:pPr marL="403225">
              <a:buClr>
                <a:schemeClr val="bg1"/>
              </a:buClr>
            </a:pP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1631216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411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r>
              <a:rPr lang="en-US" sz="2800" b="1" dirty="0">
                <a:solidFill>
                  <a:srgbClr val="FFC000"/>
                </a:solidFill>
              </a:rPr>
              <a:t>     “Let God be true and every man a liar”</a:t>
            </a:r>
          </a:p>
          <a:p>
            <a:pPr marL="4032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1538883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944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r>
              <a:rPr lang="en-US" sz="2800" b="1" dirty="0">
                <a:solidFill>
                  <a:srgbClr val="FFC000"/>
                </a:solidFill>
              </a:rPr>
              <a:t>     “Let God be true and every man a liar”</a:t>
            </a:r>
          </a:p>
          <a:p>
            <a:pPr marL="4032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2031325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special way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87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r>
              <a:rPr lang="en-US" sz="2800" b="1" dirty="0">
                <a:solidFill>
                  <a:srgbClr val="FFC000"/>
                </a:solidFill>
              </a:rPr>
              <a:t>     “Let God be true and every man a liar”</a:t>
            </a:r>
          </a:p>
          <a:p>
            <a:pPr marL="4032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2523768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special way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emotions guide you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625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r>
              <a:rPr lang="en-US" sz="2800" b="1" dirty="0">
                <a:solidFill>
                  <a:srgbClr val="FFC000"/>
                </a:solidFill>
              </a:rPr>
              <a:t>     “Let God be true and every man a liar”</a:t>
            </a:r>
          </a:p>
          <a:p>
            <a:pPr marL="4032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3016210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special way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emotions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church guide you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896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27018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>
              <a:tabLst>
                <a:tab pos="4857750" algn="l"/>
              </a:tabLst>
            </a:pPr>
            <a:r>
              <a:rPr lang="en-US" sz="3600" b="1" dirty="0">
                <a:solidFill>
                  <a:srgbClr val="FFC000"/>
                </a:solidFill>
              </a:rPr>
              <a:t>              Doctrine From God</a:t>
            </a:r>
            <a:endParaRPr lang="en-US" sz="4400" b="1" dirty="0">
              <a:solidFill>
                <a:srgbClr val="FFC000"/>
              </a:solidFill>
            </a:endParaRPr>
          </a:p>
          <a:p>
            <a:r>
              <a:rPr lang="en-US" sz="2800" b="1" dirty="0">
                <a:solidFill>
                  <a:srgbClr val="FFC000"/>
                </a:solidFill>
              </a:rPr>
              <a:t>     “Let God be true and every man a liar”</a:t>
            </a:r>
          </a:p>
          <a:p>
            <a:pPr marL="4032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44795" y="-76717"/>
            <a:ext cx="1170240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Worship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E3CE7-1EE6-379A-6F07-042064D429F7}"/>
              </a:ext>
            </a:extLst>
          </p:cNvPr>
          <p:cNvSpPr/>
          <p:nvPr/>
        </p:nvSpPr>
        <p:spPr>
          <a:xfrm>
            <a:off x="339187" y="640332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FCC7C2-05F2-1B23-8897-9F6E8E114AA5}"/>
              </a:ext>
            </a:extLst>
          </p:cNvPr>
          <p:cNvSpPr/>
          <p:nvPr/>
        </p:nvSpPr>
        <p:spPr>
          <a:xfrm>
            <a:off x="339187" y="628901"/>
            <a:ext cx="7467626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F7DA56-3766-1345-2A15-074CBCA471FA}"/>
              </a:ext>
            </a:extLst>
          </p:cNvPr>
          <p:cNvSpPr/>
          <p:nvPr/>
        </p:nvSpPr>
        <p:spPr>
          <a:xfrm>
            <a:off x="7983791" y="650917"/>
            <a:ext cx="3687099" cy="583912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FFFF00"/>
                </a:solidFill>
              </a:ln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BB583D-6A0A-3972-4531-62EFC397097E}"/>
              </a:ext>
            </a:extLst>
          </p:cNvPr>
          <p:cNvSpPr txBox="1"/>
          <p:nvPr/>
        </p:nvSpPr>
        <p:spPr>
          <a:xfrm>
            <a:off x="7993631" y="674028"/>
            <a:ext cx="3696929" cy="3508653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 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need to worship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No special way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emotions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church guide you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FFFF00"/>
                </a:solidFill>
              </a:rPr>
              <a:t>Let traditions guide you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814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17239</TotalTime>
  <Words>2505</Words>
  <Application>Microsoft Office PowerPoint</Application>
  <PresentationFormat>Widescreen</PresentationFormat>
  <Paragraphs>430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Cambria</vt:lpstr>
      <vt:lpstr>Office Theme</vt:lpstr>
      <vt:lpstr> “Let the Bible Speak”  About Worship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God’s Plan For Your Salvation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David Sproule</cp:lastModifiedBy>
  <cp:revision>758</cp:revision>
  <cp:lastPrinted>2022-10-16T20:50:10Z</cp:lastPrinted>
  <dcterms:modified xsi:type="dcterms:W3CDTF">2022-10-16T20:50:34Z</dcterms:modified>
</cp:coreProperties>
</file>