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EFC1A-0DF9-2C9D-32F9-8D924AECA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F32957-BC59-1DB2-97E7-EFE6EB14F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FB0A9-B642-7386-36C5-4BC149FBE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525AC-E294-4BA9-8B3A-4AD2BF8D6D42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7C63E-B39F-EA02-E12C-635244A1F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B03CE-E421-5120-FDF9-EBB644C38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7A2-7014-47F4-B51F-8D59AC101B0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40CEA84-5914-7E3F-4BB4-D0AF82AC52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15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A3E061DC-DBEA-154E-8CAF-F86A6A20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6839A-5B03-992E-A2F4-0868156EB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136" y="1431235"/>
            <a:ext cx="11661397" cy="542676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7420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10A80-D2C6-1214-C917-5D50CBFE6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ADB02-B20F-E1F2-C899-E55485473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54702-8E24-49FE-F4E5-8E5920E6E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525AC-E294-4BA9-8B3A-4AD2BF8D6D42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F4F65-5F47-179C-43F0-D71BAF5C3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54B1-4C4E-8CC4-CCF4-79C458E77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7A2-7014-47F4-B51F-8D59AC10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47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6301F-1867-6F35-1126-C80E6D83F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D7C37-52C1-B288-C8E6-CEB18628B5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048D2-057A-C262-96C0-5D5F972A9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A03BB-4B87-FF83-80DA-F2DE24C91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525AC-E294-4BA9-8B3A-4AD2BF8D6D42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567F4-02C0-25A5-A0C9-24530C37B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3528E7-CC16-471C-7205-2CE8E5127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7A2-7014-47F4-B51F-8D59AC10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78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F13B7-EAE5-F0E2-1AE4-C7B8C4F06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168D1-EC8A-3725-C6EB-7DDE98B4E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DFA309-D5FE-EC21-F477-C85B5CC99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F44734-0DF9-44F0-CE67-B5F009398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013509-8FEF-B0A6-3375-A827C11794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222075-488F-3CDA-372E-ED3B43F16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525AC-E294-4BA9-8B3A-4AD2BF8D6D42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C9853D-CE2E-83BC-B96E-08C2EF720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6571D-570B-67FE-123D-C364D773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7A2-7014-47F4-B51F-8D59AC10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69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D1791-FC78-3417-FC4A-8ABC191A0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FC57AF-EB65-5173-5B59-2B0E322A2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525AC-E294-4BA9-8B3A-4AD2BF8D6D42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28C346-57E2-43D1-10FA-BCB8436ED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049401-6925-40E5-BF41-D2C3CBE4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7A2-7014-47F4-B51F-8D59AC10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73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D0BC9-A257-D057-8FF2-5D6137467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525AC-E294-4BA9-8B3A-4AD2BF8D6D42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C31AA0-90B2-8902-7E05-B73314A12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DE886-0687-BB3B-8696-B82F68394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7A2-7014-47F4-B51F-8D59AC10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22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D0216-60C7-809A-C66E-9538E99C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2E7D2-57C2-5F26-DC57-EF61E295D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393BD7-7733-DF96-6FFB-7B432E172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92B46-D806-46DA-0F2F-6F3898F5B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525AC-E294-4BA9-8B3A-4AD2BF8D6D42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716FD-EFF9-4FF7-0D14-B72450E0B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E379EF-7295-851A-A472-B3C8F84A9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7A2-7014-47F4-B51F-8D59AC10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15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932C4-CE62-A750-3BC9-E7C6DD053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776E91-C882-FCC6-70BA-03B0D06262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33E066-9082-0190-060B-577CD4145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BA8831-57CF-43EB-C9EB-F642B5FB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525AC-E294-4BA9-8B3A-4AD2BF8D6D42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613D1-FE6F-9874-0FA0-BF949B259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2671C-B0FF-8D5D-9D3D-EC95B7A76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7A2-7014-47F4-B51F-8D59AC10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42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9F004-F248-F40C-3809-E0620309C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DBEE75-4594-E12B-5BB1-3162FB3DB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97DFF-6060-334A-E1A4-6A14F05EF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525AC-E294-4BA9-8B3A-4AD2BF8D6D42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CC6C0-BC47-045B-F670-713A885B7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9BFDF-7A5B-FB47-E3FE-5F7EB8D99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7A2-7014-47F4-B51F-8D59AC10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02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BCB56D-A590-8248-2718-CEED9378E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9CBF34-47C2-F3A3-78C5-50D99CAE4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395AD-00FC-A67C-F5AD-1BE4D9FDD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525AC-E294-4BA9-8B3A-4AD2BF8D6D42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016C4-EFD8-3BB9-BC3D-8CB8BD0C2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2B633-13C6-43AC-6241-DBA5B5AA4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F07A2-7014-47F4-B51F-8D59AC10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18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74A8404F-DA29-D5D6-DE4D-5C45E88DF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6839A-5B03-992E-A2F4-0868156EB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136" y="1431235"/>
            <a:ext cx="11661397" cy="542676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669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4A25BEB4-5614-0CA4-B4E5-D0586DB1E1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6839A-5B03-992E-A2F4-0868156EB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136" y="1431235"/>
            <a:ext cx="11661397" cy="542676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1632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D7EC1B43-E16B-AD44-0C4C-0872D21847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6839A-5B03-992E-A2F4-0868156EB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136" y="1431235"/>
            <a:ext cx="11661397" cy="542676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6837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95380E4E-263A-DD86-51E4-6432C57F91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6839A-5B03-992E-A2F4-0868156EB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136" y="1431235"/>
            <a:ext cx="11661397" cy="542676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0046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E90CBBA6-3263-F42E-B8A6-A7437833DA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6839A-5B03-992E-A2F4-0868156EB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136" y="1431235"/>
            <a:ext cx="11661397" cy="542676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0254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703283FA-D353-D7A1-185A-85F8A8E6AF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6839A-5B03-992E-A2F4-0868156EB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136" y="1431235"/>
            <a:ext cx="11661397" cy="542676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4302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7F0F7C51-5FA8-1F1D-6E89-656EFFD2B6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6839A-5B03-992E-A2F4-0868156EB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136" y="1431235"/>
            <a:ext cx="11661397" cy="542676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2735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6839A-5B03-992E-A2F4-0868156EB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136" y="1431235"/>
            <a:ext cx="11661397" cy="542676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0E44E70-896B-17B5-BF47-38FFAC764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2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46C9B8-D2B3-6EB9-BA07-1E010A363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D2185-FE48-210E-E292-8685D7105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3D9C6-90EA-6E40-E2C3-D8D8463868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525AC-E294-4BA9-8B3A-4AD2BF8D6D42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1E448-71FF-1605-E33E-CB74DFDF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30C7C-991D-A913-5E5F-85F96FDE6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F07A2-7014-47F4-B51F-8D59AC10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3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3F15FAD-7A66-34C9-87C9-383758412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9BB60B9-59D2-00DA-E15A-769EA7253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1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4F47B3-AFB8-4D96-762D-829300D87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en-US" sz="3200" dirty="0"/>
              <a:t>Believe Jesus is God’s Son – John 1:12</a:t>
            </a:r>
          </a:p>
          <a:p>
            <a:pPr marL="342900" indent="-342900"/>
            <a:r>
              <a:rPr lang="en-US" sz="3200" dirty="0"/>
              <a:t>Repent of your sins and turn to God – Acts 17:30</a:t>
            </a:r>
          </a:p>
          <a:p>
            <a:pPr marL="342900" indent="-342900"/>
            <a:r>
              <a:rPr lang="en-US" sz="3200" dirty="0"/>
              <a:t>Confess your faith in Jesus Christ – Romans 10:9</a:t>
            </a:r>
          </a:p>
          <a:p>
            <a:pPr marL="342900" indent="-342900"/>
            <a:r>
              <a:rPr lang="en-US" sz="3200" dirty="0"/>
              <a:t>Be immersed into Christ – Acts 22:16</a:t>
            </a:r>
          </a:p>
          <a:p>
            <a:pPr marL="914400" lvl="1" indent="-342900"/>
            <a:r>
              <a:rPr lang="en-US" sz="2800" dirty="0"/>
              <a:t>God will forgive all of your sins – Acts 2:38</a:t>
            </a:r>
          </a:p>
          <a:p>
            <a:pPr marL="914400" lvl="1" indent="-342900"/>
            <a:r>
              <a:rPr lang="en-US" sz="2800" dirty="0"/>
              <a:t>God will add you to His church – Acts 2:47</a:t>
            </a:r>
          </a:p>
          <a:p>
            <a:pPr marL="914400" lvl="1" indent="-342900"/>
            <a:r>
              <a:rPr lang="en-US" sz="2800" dirty="0"/>
              <a:t>God will enroll you in heaven – Hebrews 12:23</a:t>
            </a:r>
          </a:p>
          <a:p>
            <a:pPr marL="342900" indent="-342900"/>
            <a:r>
              <a:rPr lang="en-US" sz="3200" dirty="0"/>
              <a:t>Walk faithfully with Him until the end – 1 John 1:7</a:t>
            </a:r>
          </a:p>
          <a:p>
            <a:pPr marL="914400" lvl="1" indent="-342900"/>
            <a:r>
              <a:rPr lang="en-US" sz="2800" dirty="0"/>
              <a:t>If you’ve strayed, repent and turn away from your sins – Acts 8:22</a:t>
            </a:r>
          </a:p>
          <a:p>
            <a:pPr marL="914400" lvl="1" indent="-342900"/>
            <a:r>
              <a:rPr lang="en-US" sz="2800" dirty="0"/>
              <a:t>If you’ve strayed, confess your sins and ask for forgiveness – 1 John 1:9</a:t>
            </a:r>
          </a:p>
        </p:txBody>
      </p:sp>
    </p:spTree>
    <p:extLst>
      <p:ext uri="{BB962C8B-B14F-4D97-AF65-F5344CB8AC3E}">
        <p14:creationId xmlns:p14="http://schemas.microsoft.com/office/powerpoint/2010/main" val="26961350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4F47B3-AFB8-4D96-762D-829300D87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bride of Christ</a:t>
            </a:r>
            <a:br>
              <a:rPr lang="en-US" dirty="0"/>
            </a:br>
            <a:r>
              <a:rPr lang="en-US" dirty="0"/>
              <a:t>(5:23, 25, 27, 31, 32; Rev. 22:17)</a:t>
            </a:r>
          </a:p>
          <a:p>
            <a:r>
              <a:rPr lang="en-US" dirty="0"/>
              <a:t>The church of Christ = “the called out ones” </a:t>
            </a:r>
            <a:br>
              <a:rPr lang="en-US" dirty="0"/>
            </a:br>
            <a:r>
              <a:rPr lang="en-US" dirty="0"/>
              <a:t>(5:23, 24, 25, 27, 29, 32</a:t>
            </a:r>
          </a:p>
          <a:p>
            <a:r>
              <a:rPr lang="en-US" dirty="0"/>
              <a:t>The body of Christ = inseparable connection to Christ </a:t>
            </a:r>
            <a:br>
              <a:rPr lang="en-US" dirty="0"/>
            </a:br>
            <a:r>
              <a:rPr lang="en-US" dirty="0"/>
              <a:t>(5:23, 30; 1:22-23)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0057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4F47B3-AFB8-4D96-762D-829300D87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“Christ” (5:23, 24, 25, 32), “the Lord” (5:22, 29) </a:t>
            </a:r>
            <a:br>
              <a:rPr lang="en-US" dirty="0"/>
            </a:br>
            <a:r>
              <a:rPr lang="en-US" dirty="0"/>
              <a:t>makes His church perfect</a:t>
            </a:r>
          </a:p>
          <a:p>
            <a:r>
              <a:rPr lang="en-US" dirty="0"/>
              <a:t>Christ is the perfect “head” (5:23) </a:t>
            </a:r>
            <a:br>
              <a:rPr lang="en-US" dirty="0"/>
            </a:br>
            <a:r>
              <a:rPr lang="en-US" dirty="0"/>
              <a:t>(He governs and His laws are perfect)</a:t>
            </a:r>
          </a:p>
          <a:p>
            <a:r>
              <a:rPr lang="en-US" dirty="0"/>
              <a:t>Christ is the perfect “Savior” (5:23) </a:t>
            </a:r>
            <a:br>
              <a:rPr lang="en-US" dirty="0"/>
            </a:br>
            <a:r>
              <a:rPr lang="en-US" dirty="0"/>
              <a:t>(He bought it and His sacrifice is perfect)</a:t>
            </a:r>
          </a:p>
          <a:p>
            <a:r>
              <a:rPr lang="en-US" dirty="0"/>
              <a:t>Christ is the perfect “husband” (5:23, 25; 2 Cor. 11:2; Rom. 7:4) </a:t>
            </a:r>
            <a:br>
              <a:rPr lang="en-US" dirty="0"/>
            </a:br>
            <a:r>
              <a:rPr lang="en-US" dirty="0"/>
              <a:t>(His love is perfect)</a:t>
            </a:r>
          </a:p>
          <a:p>
            <a:pPr lvl="1"/>
            <a:r>
              <a:rPr lang="en-US" sz="2600" dirty="0"/>
              <a:t>He loves the church (5:25, 2)</a:t>
            </a:r>
          </a:p>
          <a:p>
            <a:pPr lvl="1"/>
            <a:r>
              <a:rPr lang="en-US" sz="2600" dirty="0"/>
              <a:t>He gave Himself up for the church (5:25)</a:t>
            </a:r>
          </a:p>
          <a:p>
            <a:pPr lvl="1"/>
            <a:r>
              <a:rPr lang="en-US" sz="2600" dirty="0"/>
              <a:t>He nourishes and cherishes the church (5:29)</a:t>
            </a:r>
          </a:p>
        </p:txBody>
      </p:sp>
    </p:spTree>
    <p:extLst>
      <p:ext uri="{BB962C8B-B14F-4D97-AF65-F5344CB8AC3E}">
        <p14:creationId xmlns:p14="http://schemas.microsoft.com/office/powerpoint/2010/main" val="9206568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4F47B3-AFB8-4D96-762D-829300D87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Before coming to Christ:</a:t>
            </a:r>
          </a:p>
          <a:p>
            <a:pPr lvl="1"/>
            <a:r>
              <a:rPr lang="en-US" sz="2800" dirty="0"/>
              <a:t>We had spiritual “impurities and filthiness” (5:25, 27)</a:t>
            </a:r>
          </a:p>
          <a:p>
            <a:pPr lvl="1"/>
            <a:r>
              <a:rPr lang="en-US" sz="2800" dirty="0"/>
              <a:t>We had spiritual “spots and wrinkles” (5:27; 2:1-3)</a:t>
            </a:r>
          </a:p>
          <a:p>
            <a:r>
              <a:rPr lang="en-US" dirty="0"/>
              <a:t>After being in Christ:</a:t>
            </a:r>
          </a:p>
          <a:p>
            <a:pPr lvl="1"/>
            <a:r>
              <a:rPr lang="en-US" sz="2800" dirty="0"/>
              <a:t>Sometimes those deficiencies appear in us again (5:8; 4:20-32)</a:t>
            </a:r>
          </a:p>
          <a:p>
            <a:r>
              <a:rPr lang="en-US" dirty="0"/>
              <a:t>This shows our continual need for:</a:t>
            </a:r>
          </a:p>
          <a:p>
            <a:pPr lvl="1"/>
            <a:r>
              <a:rPr lang="en-US" sz="2800" dirty="0"/>
              <a:t>Growth and maturing in Christ (4:20)</a:t>
            </a:r>
          </a:p>
          <a:p>
            <a:pPr lvl="1"/>
            <a:r>
              <a:rPr lang="en-US" sz="2800" dirty="0"/>
              <a:t>Patience, forgiving and forgiveness (4:1-3, 32)</a:t>
            </a:r>
          </a:p>
          <a:p>
            <a:pPr lvl="1"/>
            <a:r>
              <a:rPr lang="en-US" sz="2800" dirty="0"/>
              <a:t>The love and blood of Christ (1:7; 2:1-10, 13)</a:t>
            </a:r>
          </a:p>
        </p:txBody>
      </p:sp>
    </p:spTree>
    <p:extLst>
      <p:ext uri="{BB962C8B-B14F-4D97-AF65-F5344CB8AC3E}">
        <p14:creationId xmlns:p14="http://schemas.microsoft.com/office/powerpoint/2010/main" val="41627036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4F47B3-AFB8-4D96-762D-829300D87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“We [are all] members of His body” (5:30)</a:t>
            </a:r>
          </a:p>
          <a:p>
            <a:r>
              <a:rPr lang="en-US" dirty="0"/>
              <a:t>“We” includes both men and women (5:22-33)</a:t>
            </a:r>
          </a:p>
          <a:p>
            <a:r>
              <a:rPr lang="en-US" dirty="0"/>
              <a:t>“We” includes both “bondservants” and “masters” (6:5-9)</a:t>
            </a:r>
          </a:p>
          <a:p>
            <a:r>
              <a:rPr lang="en-US" dirty="0"/>
              <a:t>“We” includes “both” Jews and Gentiles (2:14-19; 3:6)</a:t>
            </a:r>
          </a:p>
          <a:p>
            <a:r>
              <a:rPr lang="en-US" dirty="0"/>
              <a:t>There is unity in our diversity because of the love and blood of Christ </a:t>
            </a:r>
            <a:br>
              <a:rPr lang="en-US" dirty="0"/>
            </a:br>
            <a:r>
              <a:rPr lang="en-US" dirty="0"/>
              <a:t>(2:13-17)</a:t>
            </a:r>
          </a:p>
        </p:txBody>
      </p:sp>
    </p:spTree>
    <p:extLst>
      <p:ext uri="{BB962C8B-B14F-4D97-AF65-F5344CB8AC3E}">
        <p14:creationId xmlns:p14="http://schemas.microsoft.com/office/powerpoint/2010/main" val="107208855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4F47B3-AFB8-4D96-762D-829300D87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those in God’s family:</a:t>
            </a:r>
          </a:p>
          <a:p>
            <a:pPr lvl="1"/>
            <a:r>
              <a:rPr lang="en-US" sz="2800" dirty="0"/>
              <a:t>Have been “sanctified” and “cleansed” (5:26)</a:t>
            </a:r>
          </a:p>
          <a:p>
            <a:pPr lvl="1"/>
            <a:r>
              <a:rPr lang="en-US" sz="2800" dirty="0"/>
              <a:t>Are “in Christ” (1:1, 3, 7; 2:10, 13, 15; 3:6, 11, 21)</a:t>
            </a:r>
          </a:p>
          <a:p>
            <a:pPr lvl="1"/>
            <a:r>
              <a:rPr lang="en-US" sz="2800" dirty="0"/>
              <a:t>Have been baptized “into Christ” (Gal. 3:27) and</a:t>
            </a:r>
            <a:br>
              <a:rPr lang="en-US" sz="2800" dirty="0"/>
            </a:br>
            <a:r>
              <a:rPr lang="en-US" sz="2800" dirty="0"/>
              <a:t>experienced “the washing of water by the word” (Eph. 5:26)</a:t>
            </a:r>
          </a:p>
          <a:p>
            <a:r>
              <a:rPr lang="en-US" dirty="0"/>
              <a:t>There is only “one” God’s family (2:14-16; 4:4; 5:31)</a:t>
            </a:r>
          </a:p>
        </p:txBody>
      </p:sp>
    </p:spTree>
    <p:extLst>
      <p:ext uri="{BB962C8B-B14F-4D97-AF65-F5344CB8AC3E}">
        <p14:creationId xmlns:p14="http://schemas.microsoft.com/office/powerpoint/2010/main" val="22122586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4F47B3-AFB8-4D96-762D-829300D87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God’s family is “subject to Christ…in everything” (5:24)</a:t>
            </a:r>
          </a:p>
          <a:p>
            <a:r>
              <a:rPr lang="en-US" dirty="0"/>
              <a:t>God’s family deeply “respects” Christ and His will (5:33)</a:t>
            </a:r>
          </a:p>
          <a:p>
            <a:r>
              <a:rPr lang="en-US" dirty="0"/>
              <a:t>God’s family does not teach or practice anything </a:t>
            </a:r>
            <a:br>
              <a:rPr lang="en-US" dirty="0"/>
            </a:br>
            <a:r>
              <a:rPr lang="en-US" dirty="0"/>
              <a:t>out of arrogance (4:1-2; 5:21)</a:t>
            </a:r>
          </a:p>
          <a:p>
            <a:r>
              <a:rPr lang="en-US" dirty="0"/>
              <a:t>God’s family teaches and practices </a:t>
            </a:r>
            <a:br>
              <a:rPr lang="en-US" dirty="0"/>
            </a:br>
            <a:r>
              <a:rPr lang="en-US" dirty="0"/>
              <a:t>according to His standard (4:15; 3:3-4; 5:17)</a:t>
            </a:r>
          </a:p>
        </p:txBody>
      </p:sp>
    </p:spTree>
    <p:extLst>
      <p:ext uri="{BB962C8B-B14F-4D97-AF65-F5344CB8AC3E}">
        <p14:creationId xmlns:p14="http://schemas.microsoft.com/office/powerpoint/2010/main" val="28081329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4F47B3-AFB8-4D96-762D-829300D87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those in God’s family:</a:t>
            </a:r>
          </a:p>
          <a:p>
            <a:pPr lvl="1"/>
            <a:r>
              <a:rPr lang="en-US" sz="2800" dirty="0"/>
              <a:t>Have “hope” (2:12), the “one hope” (4:4)</a:t>
            </a:r>
          </a:p>
          <a:p>
            <a:pPr lvl="1"/>
            <a:r>
              <a:rPr lang="en-US" sz="2800" dirty="0"/>
              <a:t>Will “be holy and without blemish” in judgment (5:27)</a:t>
            </a:r>
          </a:p>
          <a:p>
            <a:pPr lvl="1"/>
            <a:r>
              <a:rPr lang="en-US" sz="2800" dirty="0"/>
              <a:t>Will be “presented to Himself” in glory (5:27)</a:t>
            </a:r>
          </a:p>
        </p:txBody>
      </p:sp>
    </p:spTree>
    <p:extLst>
      <p:ext uri="{BB962C8B-B14F-4D97-AF65-F5344CB8AC3E}">
        <p14:creationId xmlns:p14="http://schemas.microsoft.com/office/powerpoint/2010/main" val="32125841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8EA0280-8198-24C6-8D95-9B3BACDC3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003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640</Words>
  <Application>Microsoft Office PowerPoint</Application>
  <PresentationFormat>Widescreen</PresentationFormat>
  <Paragraphs>47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2022-10-16T00:37:26Z</dcterms:created>
  <dcterms:modified xsi:type="dcterms:W3CDTF">2022-10-16T12:38:48Z</dcterms:modified>
</cp:coreProperties>
</file>