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95" r:id="rId5"/>
    <p:sldId id="297" r:id="rId6"/>
    <p:sldId id="2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87" d="100"/>
          <a:sy n="87" d="100"/>
        </p:scale>
        <p:origin x="90" y="312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4CECC97-0BBA-F719-67B8-6DD4A2AE7FAC}"/>
              </a:ext>
            </a:extLst>
          </p:cNvPr>
          <p:cNvSpPr txBox="1"/>
          <p:nvPr/>
        </p:nvSpPr>
        <p:spPr>
          <a:xfrm>
            <a:off x="133564" y="298769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Key Chapters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6FE07E3-952E-3009-95BC-D07E61711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02937"/>
              </p:ext>
            </p:extLst>
          </p:nvPr>
        </p:nvGraphicFramePr>
        <p:xfrm>
          <a:off x="667822" y="3622378"/>
          <a:ext cx="8662992" cy="150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2067550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4667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Genealogy and Birth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Early Childhood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12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Baptism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Tempted By the Devil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Temptations of Jesus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44288"/>
              </p:ext>
            </p:extLst>
          </p:nvPr>
        </p:nvGraphicFramePr>
        <p:xfrm>
          <a:off x="667821" y="768248"/>
          <a:ext cx="11240894" cy="592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464885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64730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Tempted Jesus Three Times in the Wilderness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Devil (The Tempter, Satan)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How Jesus Effectively Responded to Every Temptation of the Devil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 Quoted Scripture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Devil's First Temptation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Turn Stones into Bread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Jesus' Answer to the First Temptation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"Man shall not live by bread alone, but by every word that proceeds from the mouth of God."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26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Devil’s Second Temptation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Throw Himself Off the Temple to Prove He Is God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41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Jesus' Answer to the Second Temptation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"You shall not tempt the Lord your God."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Devil’s Third Temptation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Worship Satan to Receive All the Kingdoms of the World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Jesus' Answer to the Third Temptation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"You shall worship the Lord your God, and Him only you shall serve."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Temptations of Jesus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77F01A-6290-F5EB-A503-6228FE442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200" y="967668"/>
            <a:ext cx="3296356" cy="54331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JESUS</a:t>
            </a:r>
          </a:p>
          <a:p>
            <a:pPr marL="338138" indent="-338138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Ready</a:t>
            </a:r>
          </a:p>
          <a:p>
            <a:pPr marL="338138" indent="-338138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Tempted</a:t>
            </a:r>
          </a:p>
          <a:p>
            <a:pPr marL="338138" indent="-338138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Persistent</a:t>
            </a:r>
          </a:p>
          <a:p>
            <a:pPr marL="338138" indent="-338138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Resisting</a:t>
            </a:r>
          </a:p>
          <a:p>
            <a:pPr marL="338138" indent="-338138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Victorious</a:t>
            </a:r>
          </a:p>
          <a:p>
            <a:pPr marL="338138" indent="-338138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Comforted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A683396-09A6-0799-7BE7-515997D91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6178" y="967669"/>
            <a:ext cx="3296356" cy="54331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DEVIL</a:t>
            </a:r>
          </a:p>
          <a:p>
            <a:pPr marL="338138" indent="-338138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Tricky</a:t>
            </a:r>
          </a:p>
          <a:p>
            <a:pPr marL="338138" indent="-338138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Daring</a:t>
            </a:r>
          </a:p>
          <a:p>
            <a:pPr marL="338138" indent="-338138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Persistent</a:t>
            </a:r>
          </a:p>
          <a:p>
            <a:pPr marL="338138" indent="-338138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Resisted</a:t>
            </a:r>
          </a:p>
          <a:p>
            <a:pPr marL="338138" indent="-338138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Defeated</a:t>
            </a:r>
          </a:p>
          <a:p>
            <a:pPr marL="338138" indent="-338138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Run off</a:t>
            </a:r>
          </a:p>
        </p:txBody>
      </p:sp>
    </p:spTree>
    <p:extLst>
      <p:ext uri="{BB962C8B-B14F-4D97-AF65-F5344CB8AC3E}">
        <p14:creationId xmlns:p14="http://schemas.microsoft.com/office/powerpoint/2010/main" val="8772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Temptations of Jesus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07C9D62C-B99F-C8A0-A381-C52173AE2C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593968"/>
              </p:ext>
            </p:extLst>
          </p:nvPr>
        </p:nvGraphicFramePr>
        <p:xfrm>
          <a:off x="644293" y="859455"/>
          <a:ext cx="1123405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Matthew 4:4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"It is written, 'Man shall not live by bread alone, but by every word that proceeds from the mouth of God.'"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solidFill>
                            <a:schemeClr val="tx1"/>
                          </a:solidFill>
                        </a:rPr>
                        <a:t>Matthew 4:10</a:t>
                      </a:r>
                    </a:p>
                    <a:p>
                      <a:r>
                        <a:rPr lang="en-US" sz="2800" b="1" u="none" dirty="0">
                          <a:solidFill>
                            <a:schemeClr val="tx1"/>
                          </a:solidFill>
                        </a:rPr>
                        <a:t>"It is written, 'You shall worship the LORD your God, and Him only you shall serve.'"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81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69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395</Words>
  <Application>Microsoft Office PowerPoint</Application>
  <PresentationFormat>Widescreen</PresentationFormat>
  <Paragraphs>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28</cp:revision>
  <dcterms:created xsi:type="dcterms:W3CDTF">2022-01-02T19:06:09Z</dcterms:created>
  <dcterms:modified xsi:type="dcterms:W3CDTF">2022-10-09T21:22:17Z</dcterms:modified>
</cp:coreProperties>
</file>