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53B32203-F76F-8CC4-4D4B-670F6AFF3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18241"/>
              </p:ext>
            </p:extLst>
          </p:nvPr>
        </p:nvGraphicFramePr>
        <p:xfrm>
          <a:off x="723900" y="3524692"/>
          <a:ext cx="10838835" cy="15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of Jesus When He Began His Ministry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About 30 Years Old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24562"/>
              </p:ext>
            </p:extLst>
          </p:nvPr>
        </p:nvGraphicFramePr>
        <p:xfrm>
          <a:off x="667821" y="768248"/>
          <a:ext cx="8662992" cy="262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Early Childhood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Temptations of Jesus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44288"/>
              </p:ext>
            </p:extLst>
          </p:nvPr>
        </p:nvGraphicFramePr>
        <p:xfrm>
          <a:off x="667821" y="768248"/>
          <a:ext cx="11240894" cy="592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46488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4730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Tempted Jesus Three Times in the Wilderness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 (The Tempter, Satan)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How Jesus Effectively Responded to Every Temptation of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 Quoted Scripture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Devil's First Temptation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Turn Stones into Bread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Answer to the First Temptation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"Man shall not live by bread alone, but by every word that proceeds from the mouth of God."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Devil’s Second Temptation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Throw Himself Off the Temple to Prove He Is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1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Answer to the Second Temptation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"You shall not tempt the Lord your God."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Devil’s Third Temptation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Worship Satan to Receive All the Kingdoms of the World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Answer to the Third Temptation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"You shall worship the Lord your God, and Him only you shall serve."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394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2022-01-02T19:06:09Z</dcterms:created>
  <dcterms:modified xsi:type="dcterms:W3CDTF">2022-10-02T21:17:37Z</dcterms:modified>
</cp:coreProperties>
</file>