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29A6E-311E-621F-4041-102AF4DD7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167E1-6498-ED88-CA54-46CE94441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09E61-27B6-262C-82AC-E1849FEE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7D283-4DFF-F8D5-A923-4B0D530C6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4D186-BB58-C0FC-1734-2AAA10E6F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sky with white text&#10;&#10;Description automatically generated with low confidence">
            <a:extLst>
              <a:ext uri="{FF2B5EF4-FFF2-40B4-BE49-F238E27FC236}">
                <a16:creationId xmlns:a16="http://schemas.microsoft.com/office/drawing/2014/main" id="{C5E010D1-5ECE-E78E-61B6-5666D47C1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36DC-48E4-4E3D-93BD-B5F93F7B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73AFF0-87BD-1528-83DA-F6FE3EF1F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6D6F30-A8C1-9FB8-C792-FAF3D3D6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7E318-0866-ACE8-180C-BFEE38ACB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DB7A3-1EF1-0326-0C5D-0554A5CA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630BC-7605-7A64-67CB-E22A8150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4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3A1F-1C97-D12C-8867-43B710FC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D091F-AD72-8ED8-A769-57DF8DB01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A1B0A-F75B-E682-6645-D75D40F8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D420-C78B-0B54-5A51-B92E1F6FF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FC80F-61B2-E5A5-68D1-898439A5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4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EB09B6-6832-682C-BF84-C596B2D46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ABCF0-7338-C53D-370E-B69CCE468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FDE89-9787-4663-5EEB-04F2D2A1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B87-F984-D926-0348-9CC5EA75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73283-333F-5375-04CE-AFB9D1B8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outdoor, clouds, night sky&#10;&#10;Description automatically generated">
            <a:extLst>
              <a:ext uri="{FF2B5EF4-FFF2-40B4-BE49-F238E27FC236}">
                <a16:creationId xmlns:a16="http://schemas.microsoft.com/office/drawing/2014/main" id="{878C5D0E-D4C6-BA86-2472-C39537E44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4109-09D4-1ACE-7605-16604CC3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9443"/>
            <a:ext cx="10515600" cy="186855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7806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outdoor, clouds, night sky&#10;&#10;Description automatically generated">
            <a:extLst>
              <a:ext uri="{FF2B5EF4-FFF2-40B4-BE49-F238E27FC236}">
                <a16:creationId xmlns:a16="http://schemas.microsoft.com/office/drawing/2014/main" id="{878C5D0E-D4C6-BA86-2472-C39537E44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4109-09D4-1ACE-7605-16604CC3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7265"/>
            <a:ext cx="10515600" cy="455073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 descr="A blue sky with white text&#10;&#10;Description automatically generated with low confidence">
            <a:extLst>
              <a:ext uri="{FF2B5EF4-FFF2-40B4-BE49-F238E27FC236}">
                <a16:creationId xmlns:a16="http://schemas.microsoft.com/office/drawing/2014/main" id="{BFCA6F59-9B8D-CAA8-E399-EA102B795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4" b="67907"/>
          <a:stretch/>
        </p:blipFill>
        <p:spPr>
          <a:xfrm>
            <a:off x="7793664" y="-1"/>
            <a:ext cx="4398335" cy="220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3F88-40F9-ABBE-042B-BE749A08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8CAE6-C3D3-2E1F-F8C3-F760F661D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1252-1D8F-7DE3-C479-65C64D5F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2C942-D6CC-5D07-DB33-5D5AB73C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FE7A4-29D0-4ABB-29AC-201A4640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4AC92-F0E9-5965-15F2-D74A4F5F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7C88-C105-154B-441A-1F272B100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E7892-7CA0-2C0B-A6CB-9419694B5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592CB-4FB0-573D-B020-DAB0A10A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59453-B280-0DF3-8FAA-99EF6533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202E1-3919-AF7F-319C-1B6CAD411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2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291E-B86F-3D7C-4F19-0904A2926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B6975-A65C-07E0-C694-96CE92DC5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E29105-C8B4-7D5F-5F6E-67F8161E2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421B6-ACD4-2B70-08E7-D95223E65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FD477-64EB-E4BE-A1C5-45011FA5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16A910-FC8E-72D7-911D-4ECCE0A3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AA2B1-7E41-2DD4-93A8-41F0D077B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8321E8-8484-2FF3-5135-EF75E84D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BE07-9D6B-CABC-37FE-30D9C9DB2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D49CC-4455-3220-9D32-5A98C2B0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C3B77-F95C-75EC-E9EE-D2822E49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5B997-518F-EA86-E593-DCAD4B9AF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0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EB12-DC23-9247-765F-134B8BD0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0D369-F96D-C369-4322-DC6F069D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7BDA4-AB65-293E-F262-212042024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AB2B7-2A19-24CA-7EA2-1F487F41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507E4-B8D7-5917-CA67-57214A651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1128B-C639-39F6-DF7F-CFFAAD966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E95D8-31C4-D68D-8B52-FFF50428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4CEBD-5BD9-FB19-EE37-A21571F1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D5EAD6-01F3-8313-151D-46A978E9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9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9D870-0807-CE9E-4CB3-ABAD8D90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DC2C5-6B87-197F-EBCB-5E0F85682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4620A-D430-7FA0-16BD-9F5F7F26E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10C12-7CE1-4777-81D7-7B066AC86A04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E41D3-83DD-25C0-49CC-761EBE5AC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65824-9724-9EF0-B7E0-BC6B93A23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AF562-1DF6-4190-ADEA-903F5F5E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5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1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A7052-AC50-512D-E3CF-AC249E50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6" y="1900989"/>
            <a:ext cx="10333384" cy="4957010"/>
          </a:xfrm>
        </p:spPr>
        <p:txBody>
          <a:bodyPr>
            <a:normAutofit/>
          </a:bodyPr>
          <a:lstStyle/>
          <a:p>
            <a:r>
              <a:rPr lang="en-US" dirty="0"/>
              <a:t>He has completed His earthly work </a:t>
            </a:r>
            <a:br>
              <a:rPr lang="en-US" dirty="0"/>
            </a:br>
            <a:r>
              <a:rPr lang="en-US" dirty="0"/>
              <a:t>and is not limited by earthly restraints</a:t>
            </a:r>
          </a:p>
          <a:p>
            <a:r>
              <a:rPr lang="en-US" dirty="0"/>
              <a:t>He is exalted above the heavens” (Heb. 7:26) </a:t>
            </a:r>
            <a:br>
              <a:rPr lang="en-US" dirty="0"/>
            </a:br>
            <a:r>
              <a:rPr lang="en-US" dirty="0"/>
              <a:t>and is on the very throne of God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728BCB4-3BA9-D8D9-BF27-B1258F1B2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3" t="14559" r="32301" b="70704"/>
          <a:stretch/>
        </p:blipFill>
        <p:spPr>
          <a:xfrm>
            <a:off x="1503947" y="998621"/>
            <a:ext cx="6749716" cy="1010653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8E67CE-EE8A-7F74-2653-8D69D5413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0" b="83862"/>
          <a:stretch/>
        </p:blipFill>
        <p:spPr>
          <a:xfrm>
            <a:off x="504" y="284"/>
            <a:ext cx="5666370" cy="11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3160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A7052-AC50-512D-E3CF-AC249E50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6" y="2622883"/>
            <a:ext cx="10333384" cy="4235115"/>
          </a:xfrm>
        </p:spPr>
        <p:txBody>
          <a:bodyPr>
            <a:normAutofit/>
          </a:bodyPr>
          <a:lstStyle/>
          <a:p>
            <a:r>
              <a:rPr lang="en-US" dirty="0"/>
              <a:t>He identifies with and understands humans (and their position), because He was one</a:t>
            </a:r>
          </a:p>
          <a:p>
            <a:r>
              <a:rPr lang="en-US" dirty="0"/>
              <a:t>He identifies with and understand God (and His position), </a:t>
            </a:r>
            <a:br>
              <a:rPr lang="en-US" dirty="0"/>
            </a:br>
            <a:r>
              <a:rPr lang="en-US" dirty="0"/>
              <a:t>because He is God</a:t>
            </a:r>
          </a:p>
          <a:p>
            <a:r>
              <a:rPr lang="en-US" dirty="0"/>
              <a:t>He is the perfect one to be the High Priest between man and God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8E67CE-EE8A-7F74-2653-8D69D541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0" b="83862"/>
          <a:stretch/>
        </p:blipFill>
        <p:spPr>
          <a:xfrm>
            <a:off x="504" y="284"/>
            <a:ext cx="5666370" cy="1106622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7599E8F-4A45-A1E3-DBB8-5E28C9519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45033" b="72283"/>
          <a:stretch/>
        </p:blipFill>
        <p:spPr>
          <a:xfrm>
            <a:off x="504" y="914400"/>
            <a:ext cx="6701085" cy="98659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30D8E23-2015-0BE5-65FA-FCDE9680B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23858" r="39012" b="61755"/>
          <a:stretch/>
        </p:blipFill>
        <p:spPr>
          <a:xfrm>
            <a:off x="1540042" y="1636294"/>
            <a:ext cx="5895474" cy="9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318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A7052-AC50-512D-E3CF-AC249E50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6" y="3344778"/>
            <a:ext cx="10333384" cy="3513220"/>
          </a:xfrm>
        </p:spPr>
        <p:txBody>
          <a:bodyPr>
            <a:normAutofit/>
          </a:bodyPr>
          <a:lstStyle/>
          <a:p>
            <a:r>
              <a:rPr lang="en-US" dirty="0"/>
              <a:t>Jesus took on the nature of man – “flesh and blood” </a:t>
            </a:r>
            <a:br>
              <a:rPr lang="en-US" dirty="0"/>
            </a:br>
            <a:r>
              <a:rPr lang="en-US" dirty="0"/>
              <a:t>(Heb. 2:14; John 1:14)</a:t>
            </a:r>
          </a:p>
          <a:p>
            <a:r>
              <a:rPr lang="en-US" dirty="0"/>
              <a:t>Jesus experienced humanity, even to the point of death (Phil. 2:8)</a:t>
            </a:r>
          </a:p>
          <a:p>
            <a:r>
              <a:rPr lang="en-US" dirty="0"/>
              <a:t>Jesus can be “touched with our infirmities” </a:t>
            </a:r>
          </a:p>
          <a:p>
            <a:r>
              <a:rPr lang="en-US" dirty="0"/>
              <a:t>Jesus can “sympathize” fully with us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8E67CE-EE8A-7F74-2653-8D69D541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0" b="83862"/>
          <a:stretch/>
        </p:blipFill>
        <p:spPr>
          <a:xfrm>
            <a:off x="504" y="284"/>
            <a:ext cx="5666370" cy="1106622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7599E8F-4A45-A1E3-DBB8-5E28C9519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45033" b="72283"/>
          <a:stretch/>
        </p:blipFill>
        <p:spPr>
          <a:xfrm>
            <a:off x="504" y="914400"/>
            <a:ext cx="6701085" cy="98659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E78228-8B0F-6475-7150-40E6B61248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3858" r="52238" b="61755"/>
          <a:stretch/>
        </p:blipFill>
        <p:spPr>
          <a:xfrm>
            <a:off x="348916" y="1636294"/>
            <a:ext cx="5474368" cy="98659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E9C1B1-3E97-E658-9225-414CC76063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35437" r="14619" b="51229"/>
          <a:stretch/>
        </p:blipFill>
        <p:spPr>
          <a:xfrm>
            <a:off x="1520456" y="2430378"/>
            <a:ext cx="888881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32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A7052-AC50-512D-E3CF-AC249E50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6" y="4019108"/>
            <a:ext cx="10333384" cy="2838889"/>
          </a:xfrm>
        </p:spPr>
        <p:txBody>
          <a:bodyPr>
            <a:normAutofit/>
          </a:bodyPr>
          <a:lstStyle/>
          <a:p>
            <a:r>
              <a:rPr lang="en-US" dirty="0"/>
              <a:t>Jesus experienced the full range of the devil’s devices </a:t>
            </a:r>
            <a:br>
              <a:rPr lang="en-US" dirty="0"/>
            </a:br>
            <a:r>
              <a:rPr lang="en-US" dirty="0"/>
              <a:t>(Matt. 4:1-11; 1 John 2:15-16)</a:t>
            </a:r>
          </a:p>
          <a:p>
            <a:r>
              <a:rPr lang="en-US" dirty="0"/>
              <a:t>Jesus “had to be made like His brethren…in ALL things” (Heb. 2:17) </a:t>
            </a:r>
            <a:br>
              <a:rPr lang="en-US" dirty="0"/>
            </a:br>
            <a:r>
              <a:rPr lang="en-US" dirty="0"/>
              <a:t>and was “in ALL points tempted as we are” (4:15), </a:t>
            </a:r>
            <a:br>
              <a:rPr lang="en-US" dirty="0"/>
            </a:br>
            <a:r>
              <a:rPr lang="en-US" dirty="0"/>
              <a:t>in order to be “able to aid” (2:18)</a:t>
            </a:r>
          </a:p>
          <a:p>
            <a:r>
              <a:rPr lang="en-US" dirty="0"/>
              <a:t>Jesus was really tempted!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8E67CE-EE8A-7F74-2653-8D69D541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0" b="83862"/>
          <a:stretch/>
        </p:blipFill>
        <p:spPr>
          <a:xfrm>
            <a:off x="504" y="284"/>
            <a:ext cx="5666370" cy="1106622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7599E8F-4A45-A1E3-DBB8-5E28C9519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45033" b="72283"/>
          <a:stretch/>
        </p:blipFill>
        <p:spPr>
          <a:xfrm>
            <a:off x="504" y="914400"/>
            <a:ext cx="6701085" cy="98659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E78228-8B0F-6475-7150-40E6B61248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3858" r="52238" b="61755"/>
          <a:stretch/>
        </p:blipFill>
        <p:spPr>
          <a:xfrm>
            <a:off x="348916" y="1636294"/>
            <a:ext cx="5474368" cy="98659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A68F7E0-DF46-01EF-EF53-BEEE93BB4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7" r="53520" b="51228"/>
          <a:stretch/>
        </p:blipFill>
        <p:spPr>
          <a:xfrm>
            <a:off x="504" y="2430378"/>
            <a:ext cx="5666370" cy="91440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282BF01-4DF8-5013-509A-485FAF87A51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45965" r="14619" b="41394"/>
          <a:stretch/>
        </p:blipFill>
        <p:spPr>
          <a:xfrm>
            <a:off x="1499190" y="3152272"/>
            <a:ext cx="8910083" cy="86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80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A7052-AC50-512D-E3CF-AC249E50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6" y="4804795"/>
            <a:ext cx="10333384" cy="20213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Jesus was tempted to sin in every way, but He never sinned </a:t>
            </a:r>
            <a:br>
              <a:rPr lang="en-US" dirty="0"/>
            </a:br>
            <a:r>
              <a:rPr lang="en-US" dirty="0"/>
              <a:t>(7:26; 9:14; 2 Cor. 5:21; 1 Pet. 2:22; 1 John 3:5)</a:t>
            </a:r>
          </a:p>
          <a:p>
            <a:r>
              <a:rPr lang="en-US" dirty="0"/>
              <a:t>Jesus went further with temptation than we do, endured more and knows its full intensity</a:t>
            </a:r>
          </a:p>
          <a:p>
            <a:r>
              <a:rPr lang="en-US" dirty="0"/>
              <a:t>Jesus showed that we too can overcome (Jas. 4:7-8; 1:12; 1 John 4:4)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8E67CE-EE8A-7F74-2653-8D69D541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0" b="83862"/>
          <a:stretch/>
        </p:blipFill>
        <p:spPr>
          <a:xfrm>
            <a:off x="504" y="284"/>
            <a:ext cx="5666370" cy="1106622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7599E8F-4A45-A1E3-DBB8-5E28C9519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45033" b="72283"/>
          <a:stretch/>
        </p:blipFill>
        <p:spPr>
          <a:xfrm>
            <a:off x="504" y="914400"/>
            <a:ext cx="6701085" cy="98659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E78228-8B0F-6475-7150-40E6B61248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3858" r="52238" b="61755"/>
          <a:stretch/>
        </p:blipFill>
        <p:spPr>
          <a:xfrm>
            <a:off x="348916" y="1636294"/>
            <a:ext cx="5474368" cy="98659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A68F7E0-DF46-01EF-EF53-BEEE93BB4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7" r="53520" b="51228"/>
          <a:stretch/>
        </p:blipFill>
        <p:spPr>
          <a:xfrm>
            <a:off x="504" y="2430378"/>
            <a:ext cx="5666370" cy="9144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C6004CF-68E1-6DAB-89DA-572783C75A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5" r="52237" b="39999"/>
          <a:stretch/>
        </p:blipFill>
        <p:spPr>
          <a:xfrm>
            <a:off x="504" y="3152272"/>
            <a:ext cx="5822780" cy="96252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B8066C7-46BC-3FFF-46F5-0B9211D353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57334" r="55095" b="30696"/>
          <a:stretch/>
        </p:blipFill>
        <p:spPr>
          <a:xfrm>
            <a:off x="1573618" y="3931920"/>
            <a:ext cx="3901253" cy="8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792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A7052-AC50-512D-E3CF-AC249E504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616" y="5486400"/>
            <a:ext cx="10333384" cy="13715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Jesus is at God’s side – He is “in the presence of God” (Heb. 9:24)</a:t>
            </a:r>
          </a:p>
          <a:p>
            <a:r>
              <a:rPr lang="en-US" dirty="0"/>
              <a:t>Jesus is on our side – He is in the presence of God “for us” (9:24)</a:t>
            </a:r>
          </a:p>
          <a:p>
            <a:r>
              <a:rPr lang="en-US" dirty="0"/>
              <a:t>Jesus “always lives to make intercession” for us (Heb. 7:25)</a:t>
            </a: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48E67CE-EE8A-7F74-2653-8D69D541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20" b="83862"/>
          <a:stretch/>
        </p:blipFill>
        <p:spPr>
          <a:xfrm>
            <a:off x="504" y="284"/>
            <a:ext cx="5666370" cy="1106622"/>
          </a:xfrm>
          <a:prstGeom prst="rect">
            <a:avLst/>
          </a:prstGeom>
        </p:spPr>
      </p:pic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7599E8F-4A45-A1E3-DBB8-5E28C9519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0" r="45033" b="72283"/>
          <a:stretch/>
        </p:blipFill>
        <p:spPr>
          <a:xfrm>
            <a:off x="504" y="914400"/>
            <a:ext cx="6701085" cy="986590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E78228-8B0F-6475-7150-40E6B61248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3858" r="52238" b="61755"/>
          <a:stretch/>
        </p:blipFill>
        <p:spPr>
          <a:xfrm>
            <a:off x="348916" y="1636294"/>
            <a:ext cx="5474368" cy="986590"/>
          </a:xfrm>
          <a:prstGeom prst="rect">
            <a:avLst/>
          </a:prstGeom>
        </p:spPr>
      </p:pic>
      <p:pic>
        <p:nvPicPr>
          <p:cNvPr id="6" name="Picture 5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A68F7E0-DF46-01EF-EF53-BEEE93BB464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7" r="53520" b="51228"/>
          <a:stretch/>
        </p:blipFill>
        <p:spPr>
          <a:xfrm>
            <a:off x="504" y="2430378"/>
            <a:ext cx="5666370" cy="914400"/>
          </a:xfrm>
          <a:prstGeom prst="rect">
            <a:avLst/>
          </a:prstGeo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4C6004CF-68E1-6DAB-89DA-572783C75A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65" r="52237" b="39999"/>
          <a:stretch/>
        </p:blipFill>
        <p:spPr>
          <a:xfrm>
            <a:off x="504" y="3152272"/>
            <a:ext cx="5822780" cy="962528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 with medium confidence">
            <a:extLst>
              <a:ext uri="{FF2B5EF4-FFF2-40B4-BE49-F238E27FC236}">
                <a16:creationId xmlns:a16="http://schemas.microsoft.com/office/drawing/2014/main" id="{5F1ABD27-7ED0-1F48-0A82-BA249E85B2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56745" r="48808" b="29921"/>
          <a:stretch/>
        </p:blipFill>
        <p:spPr>
          <a:xfrm>
            <a:off x="418530" y="3891516"/>
            <a:ext cx="5822781" cy="9144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CD1F466A-8E2A-8B27-6D7E-0AA861F869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67721" r="43748" b="19997"/>
          <a:stretch/>
        </p:blipFill>
        <p:spPr>
          <a:xfrm>
            <a:off x="1541720" y="4644188"/>
            <a:ext cx="5316279" cy="84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099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A88468A-A665-21FE-3A80-B4B597985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07" b="83259"/>
          <a:stretch/>
        </p:blipFill>
        <p:spPr>
          <a:xfrm>
            <a:off x="504" y="283"/>
            <a:ext cx="3412547" cy="1148033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0D82343-8014-D274-EB3A-4DD7B22E4C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0152" r="18108" b="66513"/>
          <a:stretch/>
        </p:blipFill>
        <p:spPr>
          <a:xfrm>
            <a:off x="616688" y="1382234"/>
            <a:ext cx="9367284" cy="914400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5756B1C-0319-6661-B3B8-C81022D67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45116" r="-4" b="40309"/>
          <a:stretch/>
        </p:blipFill>
        <p:spPr>
          <a:xfrm>
            <a:off x="616688" y="3094074"/>
            <a:ext cx="11575312" cy="99946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23444FF-BAEB-F383-6747-CAC449842D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t="31627" r="52471" b="57520"/>
          <a:stretch/>
        </p:blipFill>
        <p:spPr>
          <a:xfrm>
            <a:off x="1871330" y="2169042"/>
            <a:ext cx="3923414" cy="744279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D96DBE02-30C0-C00F-AB60-6EF0767AD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t="57055" r="53343" b="31471"/>
          <a:stretch/>
        </p:blipFill>
        <p:spPr>
          <a:xfrm>
            <a:off x="1765005" y="3912782"/>
            <a:ext cx="3923414" cy="786810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4391C26C-DA76-862B-1C34-91FF471104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2" r="48808" b="82483"/>
          <a:stretch/>
        </p:blipFill>
        <p:spPr>
          <a:xfrm>
            <a:off x="3413050" y="284"/>
            <a:ext cx="2828261" cy="12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758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5651A3-552C-439C-DEBB-9C9B96588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660" y="2307265"/>
            <a:ext cx="9897140" cy="4550734"/>
          </a:xfrm>
        </p:spPr>
        <p:txBody>
          <a:bodyPr>
            <a:normAutofit/>
          </a:bodyPr>
          <a:lstStyle/>
          <a:p>
            <a:pPr marL="404813" indent="-404813"/>
            <a:r>
              <a:rPr lang="en-US" sz="3200" dirty="0"/>
              <a:t>Believe Jesus is God’s Son – John 3:16</a:t>
            </a:r>
          </a:p>
          <a:p>
            <a:pPr marL="404813" indent="-404813"/>
            <a:r>
              <a:rPr lang="en-US" sz="3200" dirty="0"/>
              <a:t>Repent of your sins – Acts 3:19</a:t>
            </a:r>
          </a:p>
          <a:p>
            <a:pPr marL="404813" indent="-404813">
              <a:tabLst>
                <a:tab pos="3540125" algn="l"/>
              </a:tabLst>
            </a:pPr>
            <a:r>
              <a:rPr lang="en-US" sz="3200" dirty="0"/>
              <a:t>Confess your faith in Jesus Christ – Matthew 10:32</a:t>
            </a:r>
          </a:p>
          <a:p>
            <a:pPr marL="404813" indent="-404813"/>
            <a:r>
              <a:rPr lang="en-US" sz="3200" dirty="0"/>
              <a:t>Be immersed into Christ – Mark 16:16</a:t>
            </a:r>
          </a:p>
          <a:p>
            <a:pPr marL="914400" lvl="1" indent="-339725"/>
            <a:r>
              <a:rPr lang="en-US" sz="2800" dirty="0"/>
              <a:t>God will forgive all of your sins – Acts 2:38</a:t>
            </a:r>
          </a:p>
          <a:p>
            <a:pPr marL="914400" lvl="1" indent="-339725"/>
            <a:r>
              <a:rPr lang="en-US" sz="2800" dirty="0"/>
              <a:t>God will add you to His church – Acts 2:47</a:t>
            </a:r>
          </a:p>
          <a:p>
            <a:pPr marL="914400" lvl="1" indent="-339725"/>
            <a:r>
              <a:rPr lang="en-US" sz="2800" dirty="0"/>
              <a:t>God will register you in heaven – Hebrews 12:23</a:t>
            </a:r>
          </a:p>
          <a:p>
            <a:pPr marL="404813" indent="-404813"/>
            <a:r>
              <a:rPr lang="en-US" sz="3200" dirty="0"/>
              <a:t>Live faithfully to the Lord – Revelation 2:10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41070A9-E29F-4FF6-14AC-4A526F2A27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18292" r="17933" b="67598"/>
          <a:stretch/>
        </p:blipFill>
        <p:spPr>
          <a:xfrm>
            <a:off x="2126512" y="1254642"/>
            <a:ext cx="7878725" cy="967563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F81E425-46B3-7132-3433-E039DD0E0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3563" r="17933" b="81708"/>
          <a:stretch/>
        </p:blipFill>
        <p:spPr>
          <a:xfrm>
            <a:off x="2126511" y="244547"/>
            <a:ext cx="7878725" cy="10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57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395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2022-10-02T17:27:12Z</dcterms:created>
  <dcterms:modified xsi:type="dcterms:W3CDTF">2022-10-02T21:14:27Z</dcterms:modified>
</cp:coreProperties>
</file>