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778" r:id="rId2"/>
    <p:sldId id="2779" r:id="rId3"/>
    <p:sldId id="2926" r:id="rId4"/>
    <p:sldId id="2927" r:id="rId5"/>
    <p:sldId id="2913" r:id="rId6"/>
    <p:sldId id="2960" r:id="rId7"/>
    <p:sldId id="2961" r:id="rId8"/>
    <p:sldId id="2967" r:id="rId9"/>
    <p:sldId id="2978" r:id="rId10"/>
    <p:sldId id="2970" r:id="rId11"/>
    <p:sldId id="2980" r:id="rId12"/>
    <p:sldId id="2982" r:id="rId13"/>
    <p:sldId id="2981" r:id="rId14"/>
    <p:sldId id="2979" r:id="rId15"/>
    <p:sldId id="2463" r:id="rId16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  <p:cmAuthor id="2" name="Dan Jenkins" initials="DJ" lastIdx="1" clrIdx="1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 autoAdjust="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-104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704850"/>
            <a:ext cx="6253163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04" tIns="94204" rIns="94204" bIns="94204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479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51521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2967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767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7480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28059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spcFirstLastPara="1" wrap="square" lIns="91416" tIns="91416" rIns="91416" bIns="91416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1704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2830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003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3626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9966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605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6351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625" y="4423320"/>
            <a:ext cx="5620992" cy="4190512"/>
          </a:xfrm>
          <a:prstGeom prst="rect">
            <a:avLst/>
          </a:prstGeom>
        </p:spPr>
        <p:txBody>
          <a:bodyPr spcFirstLastPara="1" wrap="square" lIns="93328" tIns="93328" rIns="93328" bIns="9332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10300" cy="3492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9942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-9832" y="810238"/>
            <a:ext cx="12192000" cy="1027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“Let the Bible Speak”</a:t>
            </a:r>
            <a:br>
              <a:rPr lang="en-US" sz="6000" b="1" dirty="0"/>
            </a:br>
            <a:br>
              <a:rPr lang="en-US" sz="6000" b="1" dirty="0"/>
            </a:br>
            <a:r>
              <a:rPr lang="en-US" sz="6000" b="1" dirty="0"/>
              <a:t>The Truth About Lucifer</a:t>
            </a:r>
            <a:endParaRPr sz="60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Isaiah 14:4-20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07840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40270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B429B4-41CD-13B4-D17F-56BA227EC508}"/>
              </a:ext>
            </a:extLst>
          </p:cNvPr>
          <p:cNvSpPr txBox="1"/>
          <p:nvPr/>
        </p:nvSpPr>
        <p:spPr>
          <a:xfrm>
            <a:off x="7973961" y="648725"/>
            <a:ext cx="3696929" cy="591444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3200" b="1" dirty="0">
                <a:solidFill>
                  <a:srgbClr val="FFC000"/>
                </a:solidFill>
              </a:rPr>
              <a:t>Doctrine of God</a:t>
            </a:r>
          </a:p>
          <a:p>
            <a:pPr marL="285750" indent="-285750">
              <a:spcAft>
                <a:spcPts val="1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Hell (the unseen area) sees you coming</a:t>
            </a:r>
          </a:p>
          <a:p>
            <a:pPr marL="285750" indent="-285750">
              <a:spcAft>
                <a:spcPts val="1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Dead rulers (chiefs), raised by God</a:t>
            </a:r>
          </a:p>
          <a:p>
            <a:pPr marL="285750" indent="-285750">
              <a:spcAft>
                <a:spcPts val="1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They say, “You are as weak as we were.</a:t>
            </a:r>
          </a:p>
          <a:p>
            <a:pPr marL="285750" indent="-285750">
              <a:spcAft>
                <a:spcPts val="1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You have been taken down--maggot food</a:t>
            </a:r>
          </a:p>
          <a:p>
            <a:pPr marL="285750" indent="-285750">
              <a:spcAft>
                <a:spcPts val="1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You, a bright star, have been cut down</a:t>
            </a:r>
          </a:p>
          <a:p>
            <a:pPr marL="285750" indent="-285750">
              <a:spcAft>
                <a:spcPts val="1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You who once weakened nations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0E86C0-8733-DB26-6624-10C06E50F2C3}"/>
              </a:ext>
            </a:extLst>
          </p:cNvPr>
          <p:cNvSpPr txBox="1"/>
          <p:nvPr/>
        </p:nvSpPr>
        <p:spPr>
          <a:xfrm>
            <a:off x="339187" y="640814"/>
            <a:ext cx="7467626" cy="6109365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rgbClr val="FFC000"/>
                </a:solidFill>
              </a:rPr>
              <a:t>Doctrine From God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FFC000"/>
                </a:solidFill>
              </a:rPr>
              <a:t>“Let God be true and every man a liar”</a:t>
            </a:r>
          </a:p>
          <a:p>
            <a:pPr algn="ctr">
              <a:buClr>
                <a:schemeClr val="bg1"/>
              </a:buClr>
            </a:pPr>
            <a:r>
              <a:rPr lang="en-US" sz="2700" b="1" dirty="0">
                <a:solidFill>
                  <a:srgbClr val="FFFF00"/>
                </a:solidFill>
              </a:rPr>
              <a:t>What does THE BIBLE teach about Lucifer?</a:t>
            </a:r>
          </a:p>
          <a:p>
            <a:pPr marR="0" algn="just" rtl="0">
              <a:spcAft>
                <a:spcPts val="300"/>
              </a:spcAft>
            </a:pP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    9  "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+mj-lt"/>
              </a:rPr>
              <a:t>Hell from beneath is excited about you,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To meet you at your coming; It stirs up the dead for you, All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+mj-lt"/>
              </a:rPr>
              <a:t>the chief ones of the earth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; It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+mj-lt"/>
              </a:rPr>
              <a:t>has raised up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from their thrones All the kings of the nations. </a:t>
            </a:r>
          </a:p>
          <a:p>
            <a:pPr marR="0" algn="just" rtl="0">
              <a:spcAft>
                <a:spcPts val="300"/>
              </a:spcAft>
            </a:pP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  10 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+mj-lt"/>
              </a:rPr>
              <a:t>They all shall speak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and say to you: 'Have you also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+mj-lt"/>
              </a:rPr>
              <a:t>become as weak as we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? Have you become like us? </a:t>
            </a:r>
          </a:p>
          <a:p>
            <a:pPr marR="0" algn="just" rtl="0">
              <a:spcAft>
                <a:spcPts val="300"/>
              </a:spcAft>
            </a:pP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  11  Your pomp is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+mj-lt"/>
              </a:rPr>
              <a:t>brought down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to </a:t>
            </a:r>
            <a:r>
              <a:rPr lang="en-US" sz="2200" b="1" u="none" strike="noStrike" baseline="0" dirty="0" err="1">
                <a:solidFill>
                  <a:schemeClr val="bg1"/>
                </a:solidFill>
                <a:latin typeface="+mj-lt"/>
              </a:rPr>
              <a:t>Sheol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, And the sound of your stringed instruments; The maggot is spread under you, And worms cover </a:t>
            </a:r>
            <a:r>
              <a:rPr lang="en-US" sz="2200" b="0" i="0" u="none" strike="noStrike" baseline="0" dirty="0">
                <a:solidFill>
                  <a:schemeClr val="bg1"/>
                </a:solidFill>
                <a:latin typeface="+mj-lt"/>
              </a:rPr>
              <a:t>you.”</a:t>
            </a:r>
          </a:p>
          <a:p>
            <a:pPr marR="0" algn="l" rtl="0">
              <a:spcAft>
                <a:spcPts val="300"/>
              </a:spcAft>
            </a:pPr>
            <a:r>
              <a:rPr lang="en-US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200" b="0" i="0" u="none" strike="noStrike" baseline="0" dirty="0">
                <a:solidFill>
                  <a:schemeClr val="bg1"/>
                </a:solidFill>
                <a:latin typeface="+mj-lt"/>
              </a:rPr>
              <a:t> 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12  "How you are fallen from heaven, O Lucifer,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+mj-lt"/>
              </a:rPr>
              <a:t>son of the morning!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How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+mj-lt"/>
              </a:rPr>
              <a:t>you are cut down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to the ground,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+mj-lt"/>
              </a:rPr>
              <a:t>You who weakened the nations! 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75171F-183E-1D8F-542B-AD9F0D43F2E2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Lucifer</a:t>
            </a:r>
          </a:p>
        </p:txBody>
      </p:sp>
    </p:spTree>
    <p:extLst>
      <p:ext uri="{BB962C8B-B14F-4D97-AF65-F5344CB8AC3E}">
        <p14:creationId xmlns:p14="http://schemas.microsoft.com/office/powerpoint/2010/main" val="3141552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40270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B429B4-41CD-13B4-D17F-56BA227EC508}"/>
              </a:ext>
            </a:extLst>
          </p:cNvPr>
          <p:cNvSpPr txBox="1"/>
          <p:nvPr/>
        </p:nvSpPr>
        <p:spPr>
          <a:xfrm>
            <a:off x="7973961" y="648725"/>
            <a:ext cx="3696929" cy="578619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3200" b="1" dirty="0">
                <a:solidFill>
                  <a:srgbClr val="FFC000"/>
                </a:solidFill>
              </a:rPr>
              <a:t>Doctrine of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You once said I am higher than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Higher than the clouds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“I am the greatest!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Yet you are taken to </a:t>
            </a:r>
            <a:r>
              <a:rPr lang="en-US" sz="2400" b="1" i="1" dirty="0" err="1">
                <a:solidFill>
                  <a:srgbClr val="FFFF00"/>
                </a:solidFill>
              </a:rPr>
              <a:t>Sheol</a:t>
            </a:r>
            <a:r>
              <a:rPr lang="en-US" sz="2400" b="1" i="1" dirty="0">
                <a:solidFill>
                  <a:srgbClr val="FFFF00"/>
                </a:solidFill>
              </a:rPr>
              <a:t> to the depths of the Pit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Those who see you will say, “Is the MAN who was so powerful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 …  Continued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0E86C0-8733-DB26-6624-10C06E50F2C3}"/>
              </a:ext>
            </a:extLst>
          </p:cNvPr>
          <p:cNvSpPr txBox="1"/>
          <p:nvPr/>
        </p:nvSpPr>
        <p:spPr>
          <a:xfrm>
            <a:off x="339187" y="640814"/>
            <a:ext cx="7467626" cy="5847755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rgbClr val="FFC000"/>
                </a:solidFill>
              </a:rPr>
              <a:t>Doctrine From God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FFC000"/>
                </a:solidFill>
              </a:rPr>
              <a:t>“Let God be true and every man a liar”</a:t>
            </a:r>
          </a:p>
          <a:p>
            <a:pPr algn="ctr">
              <a:buClr>
                <a:schemeClr val="bg1"/>
              </a:buClr>
            </a:pPr>
            <a:r>
              <a:rPr lang="en-US" sz="2700" b="1" dirty="0">
                <a:solidFill>
                  <a:srgbClr val="FFFF00"/>
                </a:solidFill>
              </a:rPr>
              <a:t>What does THE BIBLE teach about Lucifer?</a:t>
            </a:r>
          </a:p>
          <a:p>
            <a:pPr marR="0" algn="just" rtl="0">
              <a:spcAft>
                <a:spcPts val="1200"/>
              </a:spcAft>
            </a:pP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  13  For you have said in your heart: 'I will ascend into heaven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, I will exalt my throne above the stars of God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; I will also sit on the mount of the congregation On the farthest sides of the north; </a:t>
            </a:r>
          </a:p>
          <a:p>
            <a:pPr marR="0" algn="just" rtl="0">
              <a:spcAft>
                <a:spcPts val="1200"/>
              </a:spcAft>
            </a:pP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  14  I will ascend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above the heights of the clouds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, I will be like the Most High.' </a:t>
            </a:r>
          </a:p>
          <a:p>
            <a:pPr marR="0" algn="just" rtl="0">
              <a:spcAft>
                <a:spcPts val="1200"/>
              </a:spcAft>
            </a:pP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  15  Yet you shall be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brought down to </a:t>
            </a:r>
            <a:r>
              <a:rPr lang="en-US" sz="2300" b="1" u="none" strike="noStrike" baseline="0" dirty="0" err="1">
                <a:solidFill>
                  <a:srgbClr val="FFFF00"/>
                </a:solidFill>
                <a:latin typeface="+mj-lt"/>
              </a:rPr>
              <a:t>Sheol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, To the lowest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depths of the Pit. </a:t>
            </a:r>
          </a:p>
          <a:p>
            <a:pPr marR="0" algn="just" rtl="0">
              <a:spcAft>
                <a:spcPts val="1200"/>
              </a:spcAft>
            </a:pP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  16  "Those who see you will gaze at you, And consider you, saying: 'Is this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the man 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who made the earth tremble, Who shook kingdoms,  …</a:t>
            </a:r>
            <a:endParaRPr lang="en-US" sz="27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75171F-183E-1D8F-542B-AD9F0D43F2E2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Lucifer</a:t>
            </a:r>
          </a:p>
        </p:txBody>
      </p:sp>
    </p:spTree>
    <p:extLst>
      <p:ext uri="{BB962C8B-B14F-4D97-AF65-F5344CB8AC3E}">
        <p14:creationId xmlns:p14="http://schemas.microsoft.com/office/powerpoint/2010/main" val="1890452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40270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B429B4-41CD-13B4-D17F-56BA227EC508}"/>
              </a:ext>
            </a:extLst>
          </p:cNvPr>
          <p:cNvSpPr txBox="1"/>
          <p:nvPr/>
        </p:nvSpPr>
        <p:spPr>
          <a:xfrm>
            <a:off x="7973961" y="648725"/>
            <a:ext cx="3696929" cy="578619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3200" b="1" dirty="0">
                <a:solidFill>
                  <a:srgbClr val="FFC000"/>
                </a:solidFill>
              </a:rPr>
              <a:t>Doctrine of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You once said I am higher than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Higher than the clouds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“I am the greatest!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Yet you are taken to </a:t>
            </a:r>
            <a:r>
              <a:rPr lang="en-US" sz="2400" b="1" i="1" dirty="0" err="1">
                <a:solidFill>
                  <a:srgbClr val="FFFF00"/>
                </a:solidFill>
              </a:rPr>
              <a:t>Sheol</a:t>
            </a:r>
            <a:r>
              <a:rPr lang="en-US" sz="2400" b="1" i="1" dirty="0">
                <a:solidFill>
                  <a:srgbClr val="FFFF00"/>
                </a:solidFill>
              </a:rPr>
              <a:t> to the depths of the Pit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Those who see you will say, “Is the MAN who was so powerful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 …  Continued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0E86C0-8733-DB26-6624-10C06E50F2C3}"/>
              </a:ext>
            </a:extLst>
          </p:cNvPr>
          <p:cNvSpPr txBox="1"/>
          <p:nvPr/>
        </p:nvSpPr>
        <p:spPr>
          <a:xfrm>
            <a:off x="339187" y="640814"/>
            <a:ext cx="7467626" cy="5847755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rgbClr val="FFC000"/>
                </a:solidFill>
              </a:rPr>
              <a:t>Doctrine From God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FFC000"/>
                </a:solidFill>
              </a:rPr>
              <a:t>“Let God be true and every man a liar”</a:t>
            </a:r>
          </a:p>
          <a:p>
            <a:pPr algn="ctr">
              <a:buClr>
                <a:schemeClr val="bg1"/>
              </a:buClr>
            </a:pPr>
            <a:r>
              <a:rPr lang="en-US" sz="2700" b="1" dirty="0">
                <a:solidFill>
                  <a:srgbClr val="FFFF00"/>
                </a:solidFill>
              </a:rPr>
              <a:t>What does THE BIBLE teach about Lucifer?</a:t>
            </a:r>
          </a:p>
          <a:p>
            <a:pPr marR="0" algn="just" rtl="0">
              <a:spcAft>
                <a:spcPts val="1200"/>
              </a:spcAft>
            </a:pP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  13  For you have said in your heart: 'I will ascend into heaven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, I will exalt my throne above the stars of God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; I will also sit on the mount of the congregation On the farthest sides of the north; </a:t>
            </a:r>
          </a:p>
          <a:p>
            <a:pPr marR="0" algn="just" rtl="0">
              <a:spcAft>
                <a:spcPts val="1200"/>
              </a:spcAft>
            </a:pP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  14  I will ascend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above the heights of the clouds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, I will be like the Most High.' </a:t>
            </a:r>
          </a:p>
          <a:p>
            <a:pPr marR="0" algn="just" rtl="0">
              <a:spcAft>
                <a:spcPts val="1200"/>
              </a:spcAft>
            </a:pP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  15  Yet you shall be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brought down to </a:t>
            </a:r>
            <a:r>
              <a:rPr lang="en-US" sz="2300" b="1" u="none" strike="noStrike" baseline="0" dirty="0" err="1">
                <a:solidFill>
                  <a:srgbClr val="FFFF00"/>
                </a:solidFill>
                <a:latin typeface="+mj-lt"/>
              </a:rPr>
              <a:t>Sheol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, To the lowest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depths of the Pit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. </a:t>
            </a:r>
          </a:p>
          <a:p>
            <a:pPr marR="0" algn="just" rtl="0">
              <a:spcAft>
                <a:spcPts val="1200"/>
              </a:spcAft>
            </a:pP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  16  "Those who see you will gaze at you, And consider you, saying: 'Is this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the man 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who made the earth tremble, Who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shook kingdoms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,  …</a:t>
            </a:r>
            <a:endParaRPr lang="en-US" sz="27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75171F-183E-1D8F-542B-AD9F0D43F2E2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Lucifer</a:t>
            </a:r>
          </a:p>
        </p:txBody>
      </p:sp>
    </p:spTree>
    <p:extLst>
      <p:ext uri="{BB962C8B-B14F-4D97-AF65-F5344CB8AC3E}">
        <p14:creationId xmlns:p14="http://schemas.microsoft.com/office/powerpoint/2010/main" val="4097635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40270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B429B4-41CD-13B4-D17F-56BA227EC508}"/>
              </a:ext>
            </a:extLst>
          </p:cNvPr>
          <p:cNvSpPr txBox="1"/>
          <p:nvPr/>
        </p:nvSpPr>
        <p:spPr>
          <a:xfrm>
            <a:off x="7973961" y="648725"/>
            <a:ext cx="3696929" cy="5847755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3200" b="1" dirty="0">
                <a:solidFill>
                  <a:srgbClr val="FFC000"/>
                </a:solidFill>
              </a:rPr>
              <a:t>Doctrine of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The MAN . . . who destroyed cities, never released prisoners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All kings sleep in glory in their tombs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You </a:t>
            </a:r>
            <a:r>
              <a:rPr lang="en-US" sz="2400" b="1" i="1" dirty="0" err="1">
                <a:solidFill>
                  <a:srgbClr val="FFFF00"/>
                </a:solidFill>
              </a:rPr>
              <a:t>wiil</a:t>
            </a:r>
            <a:r>
              <a:rPr lang="en-US" sz="2400" b="1" i="1" dirty="0">
                <a:solidFill>
                  <a:srgbClr val="FFFF00"/>
                </a:solidFill>
              </a:rPr>
              <a:t> have no burial, thrust through with a sword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Because you have destroyed your people. No children to rule after you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0E86C0-8733-DB26-6624-10C06E50F2C3}"/>
              </a:ext>
            </a:extLst>
          </p:cNvPr>
          <p:cNvSpPr txBox="1"/>
          <p:nvPr/>
        </p:nvSpPr>
        <p:spPr>
          <a:xfrm>
            <a:off x="339187" y="640814"/>
            <a:ext cx="7467626" cy="590931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rgbClr val="FFC000"/>
                </a:solidFill>
              </a:rPr>
              <a:t>Doctrine From God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FFC000"/>
                </a:solidFill>
              </a:rPr>
              <a:t>“Let God be true and every man a liar”</a:t>
            </a:r>
          </a:p>
          <a:p>
            <a:pPr algn="ctr">
              <a:buClr>
                <a:schemeClr val="bg1"/>
              </a:buClr>
            </a:pPr>
            <a:r>
              <a:rPr lang="en-US" sz="2700" b="1" dirty="0">
                <a:solidFill>
                  <a:srgbClr val="FFFF00"/>
                </a:solidFill>
              </a:rPr>
              <a:t>What does THE BIBLE teach about Lucifer?</a:t>
            </a:r>
          </a:p>
          <a:p>
            <a:pPr algn="just">
              <a:buClr>
                <a:schemeClr val="bg1"/>
              </a:buClr>
            </a:pP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16 Is this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+mj-lt"/>
              </a:rPr>
              <a:t>the man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…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  17  Who made the world as a wilderness And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+mj-lt"/>
              </a:rPr>
              <a:t>destroyed its cities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, Who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+mj-lt"/>
              </a:rPr>
              <a:t>did not open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the house of his prisoners?'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  18  "All the kings of the nations,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+mj-lt"/>
              </a:rPr>
              <a:t>All of them, sleep in glory,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Everyone in his own house;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  19  But you are cast out of your grave Like an abominable branch, Like the garment of those who are slain,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+mj-lt"/>
              </a:rPr>
              <a:t>Thrust through with a sword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, Who go down to the stones of the pit, Like a corpse trodden underfoot.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  20  You will not be </a:t>
            </a:r>
            <a:r>
              <a:rPr lang="en-US" sz="2200" b="1" u="none" strike="noStrike" baseline="0" dirty="0">
                <a:solidFill>
                  <a:srgbClr val="FFFF00"/>
                </a:solidFill>
                <a:latin typeface="+mj-lt"/>
              </a:rPr>
              <a:t>joined with them in burial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, Because you have destroyed your land And slain your people. The brood of evildoers shall never be named.</a:t>
            </a:r>
            <a:endParaRPr lang="en-US" sz="27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75171F-183E-1D8F-542B-AD9F0D43F2E2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Lucifer</a:t>
            </a:r>
          </a:p>
        </p:txBody>
      </p:sp>
    </p:spTree>
    <p:extLst>
      <p:ext uri="{BB962C8B-B14F-4D97-AF65-F5344CB8AC3E}">
        <p14:creationId xmlns:p14="http://schemas.microsoft.com/office/powerpoint/2010/main" val="3015178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40270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0E86C0-8733-DB26-6624-10C06E50F2C3}"/>
              </a:ext>
            </a:extLst>
          </p:cNvPr>
          <p:cNvSpPr txBox="1"/>
          <p:nvPr/>
        </p:nvSpPr>
        <p:spPr>
          <a:xfrm>
            <a:off x="775252" y="640814"/>
            <a:ext cx="10525540" cy="578619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rgbClr val="FFC000"/>
                </a:solidFill>
              </a:rPr>
              <a:t>Doctrine From God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FFC000"/>
                </a:solidFill>
              </a:rPr>
              <a:t>“Let God be true and every man a liar”</a:t>
            </a:r>
          </a:p>
          <a:p>
            <a:pPr algn="ctr">
              <a:buClr>
                <a:schemeClr val="bg1"/>
              </a:buClr>
            </a:pPr>
            <a:r>
              <a:rPr lang="en-US" sz="2700" b="1" dirty="0">
                <a:solidFill>
                  <a:srgbClr val="FFFF00"/>
                </a:solidFill>
              </a:rPr>
              <a:t>What does THE BIBLE teach about Lucifer?</a:t>
            </a:r>
          </a:p>
          <a:p>
            <a:pPr algn="ctr">
              <a:buClr>
                <a:schemeClr val="bg1"/>
              </a:buClr>
            </a:pPr>
            <a:endParaRPr lang="en-US" sz="27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r>
              <a:rPr lang="en-US" sz="4400" b="1" dirty="0">
                <a:solidFill>
                  <a:srgbClr val="FFFF00"/>
                </a:solidFill>
              </a:rPr>
              <a:t>Who is Lucifer?</a:t>
            </a:r>
          </a:p>
          <a:p>
            <a:pPr algn="ctr">
              <a:buClr>
                <a:schemeClr val="bg1"/>
              </a:buClr>
            </a:pPr>
            <a:endParaRPr lang="en-US" sz="1600" b="1" dirty="0">
              <a:solidFill>
                <a:srgbClr val="FFFF00"/>
              </a:solidFill>
            </a:endParaRPr>
          </a:p>
          <a:p>
            <a:pPr marR="0" algn="just" rtl="0"/>
            <a:r>
              <a:rPr lang="en-US" sz="28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   4  that you will take up this proverb against </a:t>
            </a: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the king of Babylon</a:t>
            </a:r>
            <a:r>
              <a:rPr lang="en-US" sz="28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, and say: "How the oppressor has ceased, The golden city ceased! </a:t>
            </a:r>
          </a:p>
          <a:p>
            <a:pPr marR="0" algn="just" rtl="0"/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   </a:t>
            </a:r>
            <a:r>
              <a:rPr lang="en-US" sz="28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5  The LORD has broken the staff of the wicked, The scepter of the rulers;				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		Isaiah 14:4-5</a:t>
            </a:r>
          </a:p>
          <a:p>
            <a:pPr marR="0" algn="ctr" rtl="0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God Says Lucifer is the King of Babylon!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75171F-183E-1D8F-542B-AD9F0D43F2E2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Lucifer</a:t>
            </a:r>
          </a:p>
        </p:txBody>
      </p:sp>
    </p:spTree>
    <p:extLst>
      <p:ext uri="{BB962C8B-B14F-4D97-AF65-F5344CB8AC3E}">
        <p14:creationId xmlns:p14="http://schemas.microsoft.com/office/powerpoint/2010/main" val="3264922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God’s Plan For Your Salvation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Glorious Church; His Eternal Plan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5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Text—Isaiah 14:12-20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412956" y="563939"/>
            <a:ext cx="11385754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200" b="1" strike="noStrike" baseline="0" dirty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12  "How you are fallen from heaven, O Lucifer, son of the morning! How you are cut down to the ground, You who weakened the nations!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  13  For you have said in your heart: 'I will ascend into heaven, I will exalt my throne above the stars of God; I will also sit on the mount of the congregation On the farthest sides of the north;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  14  I will ascend above the heights of the clouds, I will be like the Most High.'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  15  Yet you shall be brought down to </a:t>
            </a:r>
            <a:r>
              <a:rPr lang="en-US" sz="2200" b="1" u="none" strike="noStrike" baseline="0" dirty="0" err="1">
                <a:solidFill>
                  <a:schemeClr val="bg1"/>
                </a:solidFill>
                <a:latin typeface="+mj-lt"/>
              </a:rPr>
              <a:t>Sheol</a:t>
            </a:r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, To the lowest depths of the Pit.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  16  "Those who see you will gaze at you, And consider you, saying: 'Is this the man who made the earth tremble, Who shook kingdoms,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  17  Who made the world as a wilderness And destroyed its cities, Who did not open the house of his prisoners?'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  18  "All the kings of the nations, All of them, sleep in glory, Everyone in his own house;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  19  But you are cast out of your grave Like an abominable branch, Like the garment of those who are slain, Thrust through with a sword, Who go down to the stones of the pit, Like a corpse trodden underfoot. </a:t>
            </a:r>
          </a:p>
          <a:p>
            <a:pPr marR="0" algn="just" rtl="0"/>
            <a:r>
              <a:rPr lang="en-US" sz="2200" b="1" u="none" strike="noStrike" baseline="0" dirty="0">
                <a:solidFill>
                  <a:schemeClr val="bg1"/>
                </a:solidFill>
                <a:latin typeface="+mj-lt"/>
              </a:rPr>
              <a:t>  20  You will not be joined with them in burial, Because you have destroyed your land And slain your people. The brood of evildoers shall never be named. </a:t>
            </a:r>
            <a:endParaRPr lang="en-US" sz="2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005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40270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B429B4-41CD-13B4-D17F-56BA227EC508}"/>
              </a:ext>
            </a:extLst>
          </p:cNvPr>
          <p:cNvSpPr txBox="1"/>
          <p:nvPr/>
        </p:nvSpPr>
        <p:spPr>
          <a:xfrm>
            <a:off x="7973961" y="648725"/>
            <a:ext cx="3696929" cy="5940088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Doctrines of Men</a:t>
            </a: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0E86C0-8733-DB26-6624-10C06E50F2C3}"/>
              </a:ext>
            </a:extLst>
          </p:cNvPr>
          <p:cNvSpPr txBox="1"/>
          <p:nvPr/>
        </p:nvSpPr>
        <p:spPr>
          <a:xfrm>
            <a:off x="339187" y="640814"/>
            <a:ext cx="7467626" cy="5970865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Doctrine From God</a:t>
            </a:r>
          </a:p>
          <a:p>
            <a:pPr algn="ctr"/>
            <a:endParaRPr lang="en-US" sz="3600" b="1" dirty="0">
              <a:solidFill>
                <a:srgbClr val="FFC000"/>
              </a:solidFill>
            </a:endParaRPr>
          </a:p>
          <a:p>
            <a:pPr algn="ctr"/>
            <a:endParaRPr lang="en-US" sz="900" b="1" dirty="0">
              <a:solidFill>
                <a:srgbClr val="FFC000"/>
              </a:solidFill>
            </a:endParaRPr>
          </a:p>
          <a:p>
            <a:pPr algn="ctr"/>
            <a:endParaRPr lang="en-US" sz="900" b="1" dirty="0">
              <a:solidFill>
                <a:srgbClr val="FFC000"/>
              </a:solidFill>
            </a:endParaRP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75BCC-8384-81BE-666F-8DC083DBDA22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Lucifer</a:t>
            </a:r>
          </a:p>
        </p:txBody>
      </p:sp>
    </p:spTree>
    <p:extLst>
      <p:ext uri="{BB962C8B-B14F-4D97-AF65-F5344CB8AC3E}">
        <p14:creationId xmlns:p14="http://schemas.microsoft.com/office/powerpoint/2010/main" val="522496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40270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B429B4-41CD-13B4-D17F-56BA227EC508}"/>
              </a:ext>
            </a:extLst>
          </p:cNvPr>
          <p:cNvSpPr txBox="1"/>
          <p:nvPr/>
        </p:nvSpPr>
        <p:spPr>
          <a:xfrm>
            <a:off x="7973961" y="648725"/>
            <a:ext cx="3696929" cy="5940088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Doctrines of Men</a:t>
            </a: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  <a:p>
            <a:pPr algn="ctr"/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0E86C0-8733-DB26-6624-10C06E50F2C3}"/>
              </a:ext>
            </a:extLst>
          </p:cNvPr>
          <p:cNvSpPr txBox="1"/>
          <p:nvPr/>
        </p:nvSpPr>
        <p:spPr>
          <a:xfrm>
            <a:off x="339187" y="640814"/>
            <a:ext cx="7467626" cy="5940088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Doctrine From God</a:t>
            </a:r>
          </a:p>
          <a:p>
            <a:pPr algn="ctr"/>
            <a:r>
              <a:rPr lang="en-US" sz="2800" b="1" dirty="0">
                <a:solidFill>
                  <a:srgbClr val="FFC000"/>
                </a:solidFill>
              </a:rPr>
              <a:t>“Let God be true and every man a liar”</a:t>
            </a: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3600" b="1" dirty="0">
              <a:solidFill>
                <a:schemeClr val="bg1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D88C06-7188-76D3-DCA7-D45A276FDCE2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Lucifer</a:t>
            </a:r>
          </a:p>
        </p:txBody>
      </p:sp>
    </p:spTree>
    <p:extLst>
      <p:ext uri="{BB962C8B-B14F-4D97-AF65-F5344CB8AC3E}">
        <p14:creationId xmlns:p14="http://schemas.microsoft.com/office/powerpoint/2010/main" val="1697147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40270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B429B4-41CD-13B4-D17F-56BA227EC508}"/>
              </a:ext>
            </a:extLst>
          </p:cNvPr>
          <p:cNvSpPr txBox="1"/>
          <p:nvPr/>
        </p:nvSpPr>
        <p:spPr>
          <a:xfrm>
            <a:off x="7973961" y="648725"/>
            <a:ext cx="3696929" cy="5878532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3600" b="1" dirty="0">
                <a:solidFill>
                  <a:srgbClr val="FFC000"/>
                </a:solidFill>
              </a:rPr>
              <a:t>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Lucifer was a good angel before Adam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Lucifer/Satan rebelled                      against God 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Devil Cast Out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Came to Eden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Tempted Adam/Eve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Now Satan is active on earth seeking to destroy Christians </a:t>
            </a:r>
            <a:r>
              <a:rPr lang="en-US" sz="1050" dirty="0">
                <a:solidFill>
                  <a:srgbClr val="FFFF00"/>
                </a:solidFill>
              </a:rPr>
              <a:t>    </a:t>
            </a:r>
            <a:endParaRPr lang="en-US" sz="100" dirty="0">
              <a:solidFill>
                <a:srgbClr val="FFFF00"/>
              </a:solidFill>
            </a:endParaRPr>
          </a:p>
          <a:p>
            <a:pPr>
              <a:spcAft>
                <a:spcPts val="1200"/>
              </a:spcAft>
              <a:buClr>
                <a:schemeClr val="bg1"/>
              </a:buClr>
            </a:pPr>
            <a:r>
              <a:rPr lang="en-US" sz="100" dirty="0">
                <a:solidFill>
                  <a:srgbClr val="FFFF00"/>
                </a:solidFill>
              </a:rPr>
              <a:t>    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0E86C0-8733-DB26-6624-10C06E50F2C3}"/>
              </a:ext>
            </a:extLst>
          </p:cNvPr>
          <p:cNvSpPr txBox="1"/>
          <p:nvPr/>
        </p:nvSpPr>
        <p:spPr>
          <a:xfrm>
            <a:off x="339187" y="640814"/>
            <a:ext cx="7467626" cy="5878532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Doctrine From God</a:t>
            </a:r>
          </a:p>
          <a:p>
            <a:pPr algn="ctr"/>
            <a:r>
              <a:rPr lang="en-US" sz="2800" b="1" dirty="0">
                <a:solidFill>
                  <a:srgbClr val="FFC000"/>
                </a:solidFill>
              </a:rPr>
              <a:t>“Let God be true and every man a liar”</a:t>
            </a: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3200" b="1" dirty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3EEEB3-183E-5D85-C088-613C51CE62CD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Lucifer</a:t>
            </a:r>
          </a:p>
        </p:txBody>
      </p:sp>
    </p:spTree>
    <p:extLst>
      <p:ext uri="{BB962C8B-B14F-4D97-AF65-F5344CB8AC3E}">
        <p14:creationId xmlns:p14="http://schemas.microsoft.com/office/powerpoint/2010/main" val="3756773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40270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B429B4-41CD-13B4-D17F-56BA227EC508}"/>
              </a:ext>
            </a:extLst>
          </p:cNvPr>
          <p:cNvSpPr txBox="1"/>
          <p:nvPr/>
        </p:nvSpPr>
        <p:spPr>
          <a:xfrm>
            <a:off x="7973961" y="648725"/>
            <a:ext cx="3696929" cy="597856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3600" b="1" dirty="0">
                <a:solidFill>
                  <a:srgbClr val="FFC000"/>
                </a:solidFill>
              </a:rPr>
              <a:t>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Lucifer was a good angel before Adam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Lucifer/Satan rebelled                      against God 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Devil Cast Out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Came to Eden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Tempted Adam/Eve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Now Satan is active on earth seeking to destroy Christians </a:t>
            </a:r>
            <a:r>
              <a:rPr lang="en-US" sz="1050" dirty="0">
                <a:solidFill>
                  <a:srgbClr val="FFFF00"/>
                </a:solidFill>
              </a:rPr>
              <a:t>    </a:t>
            </a:r>
            <a:endParaRPr lang="en-US" sz="200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0E86C0-8733-DB26-6624-10C06E50F2C3}"/>
              </a:ext>
            </a:extLst>
          </p:cNvPr>
          <p:cNvSpPr txBox="1"/>
          <p:nvPr/>
        </p:nvSpPr>
        <p:spPr>
          <a:xfrm>
            <a:off x="339187" y="640814"/>
            <a:ext cx="7467626" cy="604780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rgbClr val="FFC000"/>
                </a:solidFill>
              </a:rPr>
              <a:t>Doctrine From God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FFC000"/>
                </a:solidFill>
              </a:rPr>
              <a:t>“Let God be true and every man a liar”</a:t>
            </a:r>
          </a:p>
          <a:p>
            <a:pPr algn="ctr"/>
            <a:endParaRPr lang="en-US" sz="1000" b="1" dirty="0">
              <a:solidFill>
                <a:srgbClr val="FFFF00"/>
              </a:solidFill>
            </a:endParaRPr>
          </a:p>
          <a:p>
            <a:pPr algn="ctr"/>
            <a:r>
              <a:rPr lang="en-US" sz="3000" b="1" dirty="0">
                <a:solidFill>
                  <a:srgbClr val="FFFF00"/>
                </a:solidFill>
              </a:rPr>
              <a:t>What is the Origin of the word Lucifer?</a:t>
            </a:r>
          </a:p>
          <a:p>
            <a:pPr algn="ctr"/>
            <a:endParaRPr lang="en-US" sz="1100" b="1" dirty="0">
              <a:solidFill>
                <a:schemeClr val="bg1"/>
              </a:solidFill>
            </a:endParaRPr>
          </a:p>
          <a:p>
            <a:pPr marL="228600" indent="-2286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</a:rPr>
              <a:t>The Hebrew word translated as Lucifer is found only </a:t>
            </a:r>
            <a:r>
              <a:rPr lang="en-US" sz="2400" b="1" dirty="0">
                <a:solidFill>
                  <a:schemeClr val="bg1"/>
                </a:solidFill>
              </a:rPr>
              <a:t>one time in the Bible. If translated it would simply state its meaning--“the morning star.”</a:t>
            </a:r>
          </a:p>
          <a:p>
            <a:pPr marL="228600" indent="-2286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The word Lucifer is a Latin word and is the name the Romans applied to the planet Venus.</a:t>
            </a:r>
          </a:p>
          <a:p>
            <a:pPr marL="228600" indent="-2286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The Greeks called Venus </a:t>
            </a:r>
            <a:r>
              <a:rPr lang="en-US" sz="2400" b="1" i="1" dirty="0">
                <a:solidFill>
                  <a:schemeClr val="bg1"/>
                </a:solidFill>
              </a:rPr>
              <a:t>Phosphorus.</a:t>
            </a:r>
          </a:p>
          <a:p>
            <a:pPr marL="228600" indent="-2286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The Vulgate translation, in the Latin language, became the official Bible of the Roman Catholic church.</a:t>
            </a:r>
          </a:p>
          <a:p>
            <a:pPr marL="228600" indent="-2286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Instead of translating the word as morning star, it “translated” the Hebrew to refer to Venus.</a:t>
            </a:r>
            <a:endParaRPr lang="en-US" sz="2400" b="1" dirty="0">
              <a:solidFill>
                <a:srgbClr val="FFC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75171F-183E-1D8F-542B-AD9F0D43F2E2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Lucifer</a:t>
            </a:r>
          </a:p>
        </p:txBody>
      </p:sp>
    </p:spTree>
    <p:extLst>
      <p:ext uri="{BB962C8B-B14F-4D97-AF65-F5344CB8AC3E}">
        <p14:creationId xmlns:p14="http://schemas.microsoft.com/office/powerpoint/2010/main" val="3525004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40270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B429B4-41CD-13B4-D17F-56BA227EC508}"/>
              </a:ext>
            </a:extLst>
          </p:cNvPr>
          <p:cNvSpPr txBox="1"/>
          <p:nvPr/>
        </p:nvSpPr>
        <p:spPr>
          <a:xfrm>
            <a:off x="7973961" y="648725"/>
            <a:ext cx="3696929" cy="597856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3600" b="1" dirty="0">
                <a:solidFill>
                  <a:srgbClr val="FFC000"/>
                </a:solidFill>
              </a:rPr>
              <a:t>Doctrines of Men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Lucifer was a good angel before Adam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Lucifer/Satan rebelled                      against God 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Devil Cast Out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Came to Eden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Tempted Adam/Eve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Now Satan is active on earth seeking to destroy Christians </a:t>
            </a:r>
            <a:r>
              <a:rPr lang="en-US" sz="1050" dirty="0">
                <a:solidFill>
                  <a:srgbClr val="FFFF00"/>
                </a:solidFill>
              </a:rPr>
              <a:t>    </a:t>
            </a:r>
            <a:endParaRPr lang="en-US" sz="200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0E86C0-8733-DB26-6624-10C06E50F2C3}"/>
              </a:ext>
            </a:extLst>
          </p:cNvPr>
          <p:cNvSpPr txBox="1"/>
          <p:nvPr/>
        </p:nvSpPr>
        <p:spPr>
          <a:xfrm>
            <a:off x="339187" y="630982"/>
            <a:ext cx="7467626" cy="6063198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rgbClr val="FFC000"/>
                </a:solidFill>
              </a:rPr>
              <a:t>Doctrine From God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FFC000"/>
                </a:solidFill>
              </a:rPr>
              <a:t>“Let God be true and every man a liar”</a:t>
            </a:r>
          </a:p>
          <a:p>
            <a:pPr algn="ctr"/>
            <a:endParaRPr lang="en-US" sz="1200" dirty="0">
              <a:solidFill>
                <a:srgbClr val="FFFF00"/>
              </a:solidFill>
            </a:endParaRPr>
          </a:p>
          <a:p>
            <a:pPr algn="ctr"/>
            <a:r>
              <a:rPr lang="en-US" sz="3000" b="1" dirty="0">
                <a:solidFill>
                  <a:srgbClr val="FFFF00"/>
                </a:solidFill>
              </a:rPr>
              <a:t>What is the Origin of the word Lucifer?</a:t>
            </a:r>
          </a:p>
          <a:p>
            <a:pPr algn="ctr"/>
            <a:endParaRPr lang="en-US" sz="900" b="1" dirty="0">
              <a:solidFill>
                <a:schemeClr val="bg1"/>
              </a:solidFill>
            </a:endParaRPr>
          </a:p>
          <a:p>
            <a:pPr marL="228600" indent="-228600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It was the Catholic influence on “Christendom” which incorporated pagan ideas about the goddess Venus who sought to elevate herself above all the other gods/stars.</a:t>
            </a:r>
          </a:p>
          <a:p>
            <a:pPr marL="228600" indent="-228600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As we shall see the Bible nowhere teaches that Satan was Lucifer who before creation rebelled against God and was cast down.</a:t>
            </a:r>
            <a:endParaRPr lang="en-US" sz="900" b="1" dirty="0">
              <a:solidFill>
                <a:schemeClr val="bg1"/>
              </a:solidFill>
            </a:endParaRPr>
          </a:p>
          <a:p>
            <a:pPr algn="ctr">
              <a:buClr>
                <a:schemeClr val="bg1"/>
              </a:buClr>
            </a:pPr>
            <a:r>
              <a:rPr lang="en-US" sz="3800" b="1" dirty="0">
                <a:solidFill>
                  <a:schemeClr val="bg1"/>
                </a:solidFill>
              </a:rPr>
              <a:t>What does THE BIBLE teach about Lucifer?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75171F-183E-1D8F-542B-AD9F0D43F2E2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Lucifer</a:t>
            </a:r>
          </a:p>
        </p:txBody>
      </p:sp>
    </p:spTree>
    <p:extLst>
      <p:ext uri="{BB962C8B-B14F-4D97-AF65-F5344CB8AC3E}">
        <p14:creationId xmlns:p14="http://schemas.microsoft.com/office/powerpoint/2010/main" val="255081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40270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B429B4-41CD-13B4-D17F-56BA227EC508}"/>
              </a:ext>
            </a:extLst>
          </p:cNvPr>
          <p:cNvSpPr txBox="1"/>
          <p:nvPr/>
        </p:nvSpPr>
        <p:spPr>
          <a:xfrm>
            <a:off x="7973961" y="648725"/>
            <a:ext cx="3696929" cy="6017032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0E86C0-8733-DB26-6624-10C06E50F2C3}"/>
              </a:ext>
            </a:extLst>
          </p:cNvPr>
          <p:cNvSpPr txBox="1"/>
          <p:nvPr/>
        </p:nvSpPr>
        <p:spPr>
          <a:xfrm>
            <a:off x="339187" y="640814"/>
            <a:ext cx="7467626" cy="5940088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rgbClr val="FFC000"/>
                </a:solidFill>
              </a:rPr>
              <a:t>Doctrine From God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FFC000"/>
                </a:solidFill>
              </a:rPr>
              <a:t>“Let God be true and every man a liar”</a:t>
            </a:r>
          </a:p>
          <a:p>
            <a:pPr algn="ctr">
              <a:buClr>
                <a:schemeClr val="bg1"/>
              </a:buClr>
            </a:pPr>
            <a:endParaRPr lang="en-US" sz="1200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-US" sz="12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r>
              <a:rPr lang="en-US" sz="3800" b="1" dirty="0">
                <a:solidFill>
                  <a:schemeClr val="bg1"/>
                </a:solidFill>
              </a:rPr>
              <a:t>What does THE BIBLE teach about Lucifer?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75171F-183E-1D8F-542B-AD9F0D43F2E2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Lucifer</a:t>
            </a:r>
          </a:p>
        </p:txBody>
      </p:sp>
    </p:spTree>
    <p:extLst>
      <p:ext uri="{BB962C8B-B14F-4D97-AF65-F5344CB8AC3E}">
        <p14:creationId xmlns:p14="http://schemas.microsoft.com/office/powerpoint/2010/main" val="3935392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40270"/>
            <a:ext cx="11603005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B429B4-41CD-13B4-D17F-56BA227EC508}"/>
              </a:ext>
            </a:extLst>
          </p:cNvPr>
          <p:cNvSpPr txBox="1"/>
          <p:nvPr/>
        </p:nvSpPr>
        <p:spPr>
          <a:xfrm>
            <a:off x="7973961" y="648725"/>
            <a:ext cx="3696929" cy="5878532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3200" b="1" dirty="0">
                <a:solidFill>
                  <a:srgbClr val="FFC000"/>
                </a:solidFill>
              </a:rPr>
              <a:t>Doctrine of God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God broke the wicked ruler, Lucifer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Lucifer struck people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Lucifer ruled nations in anger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Broken Lucifer is now persecuted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The earth at rests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FFFF00"/>
                </a:solidFill>
              </a:rPr>
              <a:t>The trees rejoice, no longer are we cut</a:t>
            </a:r>
          </a:p>
          <a:p>
            <a:pPr>
              <a:spcAft>
                <a:spcPts val="1200"/>
              </a:spcAft>
              <a:buClr>
                <a:schemeClr val="bg1"/>
              </a:buClr>
            </a:pPr>
            <a:r>
              <a:rPr lang="en-US" sz="2400" b="1" i="1" dirty="0">
                <a:solidFill>
                  <a:srgbClr val="FFFF00"/>
                </a:solidFill>
              </a:rPr>
              <a:t>              Continued…</a:t>
            </a:r>
            <a:endParaRPr lang="en-US" sz="900" b="1" i="1" dirty="0">
              <a:solidFill>
                <a:srgbClr val="FFFF00"/>
              </a:solidFill>
            </a:endParaRPr>
          </a:p>
          <a:p>
            <a:pPr>
              <a:spcAft>
                <a:spcPts val="1200"/>
              </a:spcAft>
              <a:buClr>
                <a:schemeClr val="bg1"/>
              </a:buClr>
            </a:pPr>
            <a:endParaRPr lang="en-US" sz="1000" b="1" i="1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0E86C0-8733-DB26-6624-10C06E50F2C3}"/>
              </a:ext>
            </a:extLst>
          </p:cNvPr>
          <p:cNvSpPr txBox="1"/>
          <p:nvPr/>
        </p:nvSpPr>
        <p:spPr>
          <a:xfrm>
            <a:off x="339187" y="640814"/>
            <a:ext cx="7467626" cy="595547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rgbClr val="FFC000"/>
                </a:solidFill>
              </a:rPr>
              <a:t>Doctrine From God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FFC000"/>
                </a:solidFill>
              </a:rPr>
              <a:t>“Let God be true and every man a liar”</a:t>
            </a:r>
          </a:p>
          <a:p>
            <a:pPr marL="228600" indent="-22860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900" b="1" dirty="0">
              <a:solidFill>
                <a:schemeClr val="bg1"/>
              </a:solidFill>
            </a:endParaRPr>
          </a:p>
          <a:p>
            <a:pPr algn="ctr">
              <a:buClr>
                <a:schemeClr val="bg1"/>
              </a:buClr>
            </a:pPr>
            <a:r>
              <a:rPr lang="en-US" sz="2700" b="1" dirty="0">
                <a:solidFill>
                  <a:srgbClr val="FFFF00"/>
                </a:solidFill>
              </a:rPr>
              <a:t>What does THE BIBLE teach about Lucifer?</a:t>
            </a:r>
          </a:p>
          <a:p>
            <a:pPr marR="0" algn="just" rtl="0">
              <a:spcAft>
                <a:spcPts val="1200"/>
              </a:spcAft>
            </a:pP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  5  The LORD has broken the staff of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the wicked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, The scepter of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the rulers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; </a:t>
            </a:r>
          </a:p>
          <a:p>
            <a:pPr marR="0" algn="just" rtl="0">
              <a:spcAft>
                <a:spcPts val="1200"/>
              </a:spcAft>
            </a:pP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  6  He who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struck the people 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in wrath with a continual stroke, He who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ruled the nations in anger, Is persecuted 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and no one hinders. </a:t>
            </a:r>
          </a:p>
          <a:p>
            <a:pPr marR="0" algn="just" rtl="0">
              <a:spcAft>
                <a:spcPts val="1200"/>
              </a:spcAft>
            </a:pP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  7 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The whole earth is at rest and quiet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; They break forth into singing. </a:t>
            </a:r>
          </a:p>
          <a:p>
            <a:pPr marR="0" algn="just" rtl="0">
              <a:spcAft>
                <a:spcPts val="1200"/>
              </a:spcAft>
            </a:pP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  8  Indeed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the cypress trees rejoice 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over you, And the cedars of Lebanon, Saying, 'Since you were cut down, </a:t>
            </a:r>
            <a:r>
              <a:rPr lang="en-US" sz="2300" b="1" u="none" strike="noStrike" baseline="0" dirty="0">
                <a:solidFill>
                  <a:srgbClr val="FFFF00"/>
                </a:solidFill>
                <a:latin typeface="+mj-lt"/>
              </a:rPr>
              <a:t>No woodsman has come up against us</a:t>
            </a:r>
            <a:r>
              <a:rPr lang="en-US" sz="2300" b="1" u="none" strike="noStrike" baseline="0" dirty="0">
                <a:solidFill>
                  <a:schemeClr val="bg1"/>
                </a:solidFill>
                <a:latin typeface="+mj-lt"/>
              </a:rPr>
              <a:t>.’ </a:t>
            </a:r>
          </a:p>
          <a:p>
            <a:pPr marR="0" algn="just" rtl="0">
              <a:spcAft>
                <a:spcPts val="1200"/>
              </a:spcAft>
            </a:pP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75171F-183E-1D8F-542B-AD9F0D43F2E2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About Lucifer—Isaiah 14:5-19</a:t>
            </a:r>
          </a:p>
        </p:txBody>
      </p:sp>
    </p:spTree>
    <p:extLst>
      <p:ext uri="{BB962C8B-B14F-4D97-AF65-F5344CB8AC3E}">
        <p14:creationId xmlns:p14="http://schemas.microsoft.com/office/powerpoint/2010/main" val="3489722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17070</TotalTime>
  <Words>1928</Words>
  <Application>Microsoft Office PowerPoint</Application>
  <PresentationFormat>Widescreen</PresentationFormat>
  <Paragraphs>258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</vt:lpstr>
      <vt:lpstr>Wingdings</vt:lpstr>
      <vt:lpstr>Office Theme</vt:lpstr>
      <vt:lpstr> “Let the Bible Speak”  The Truth About Lucifer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God’s Plan For Your Salvation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751</cp:revision>
  <cp:lastPrinted>2022-09-25T19:10:41Z</cp:lastPrinted>
  <dcterms:modified xsi:type="dcterms:W3CDTF">2022-09-25T22:38:09Z</dcterms:modified>
</cp:coreProperties>
</file>