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95" r:id="rId4"/>
    <p:sldId id="28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4" autoAdjust="0"/>
    <p:restoredTop sz="86384" autoAdjust="0"/>
  </p:normalViewPr>
  <p:slideViewPr>
    <p:cSldViewPr snapToGrid="0">
      <p:cViewPr varScale="1">
        <p:scale>
          <a:sx n="97" d="100"/>
          <a:sy n="97" d="100"/>
        </p:scale>
        <p:origin x="408" y="90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/>
              </a:defRPr>
            </a:lvl2pPr>
            <a:lvl3pPr marL="1031875" indent="-228600">
              <a:defRPr sz="2400" b="1">
                <a:solidFill>
                  <a:schemeClr val="bg1"/>
                </a:solidFill>
                <a:effectLst/>
              </a:defRPr>
            </a:lvl3pPr>
            <a:lvl4pPr>
              <a:defRPr sz="2000" b="1">
                <a:solidFill>
                  <a:schemeClr val="bg1"/>
                </a:solidFill>
                <a:effectLst/>
              </a:defRPr>
            </a:lvl4pPr>
            <a:lvl5pPr>
              <a:defRPr sz="2000" b="1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75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949F9463-616B-4D14-9302-FC4C10177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0713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C7CE9B15-B4CD-4BE0-926C-9C69FF7DB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1050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F2FCD48A-074B-4013-9B6B-9E30DD237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763383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B580D159-4A81-4B89-A2AE-206B98148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1139621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40F3E16D-FD30-437A-AE69-E04B7B24B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2246108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4335D936-5922-4D49-B492-2D6CA4E3A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863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7DF37893-4C20-4FB1-B2AD-F57F0102CB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9700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2">
            <a:extLst>
              <a:ext uri="{FF2B5EF4-FFF2-40B4-BE49-F238E27FC236}">
                <a16:creationId xmlns:a16="http://schemas.microsoft.com/office/drawing/2014/main" id="{5E936A34-137F-4C37-93BD-AE22CF279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774496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3">
            <a:extLst>
              <a:ext uri="{FF2B5EF4-FFF2-40B4-BE49-F238E27FC236}">
                <a16:creationId xmlns:a16="http://schemas.microsoft.com/office/drawing/2014/main" id="{0F9B1503-FBF6-4D31-91F3-8987AB42A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772908"/>
            <a:ext cx="25606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Theme of the Bible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B3F20941-EDA0-429E-8F8B-F9AF9D7DF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772908"/>
            <a:ext cx="16319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Jesus Christ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5">
            <a:extLst>
              <a:ext uri="{FF2B5EF4-FFF2-40B4-BE49-F238E27FC236}">
                <a16:creationId xmlns:a16="http://schemas.microsoft.com/office/drawing/2014/main" id="{D07A989C-04C0-4397-92C5-356404465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1149146"/>
            <a:ext cx="7921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6">
            <a:extLst>
              <a:ext uri="{FF2B5EF4-FFF2-40B4-BE49-F238E27FC236}">
                <a16:creationId xmlns:a16="http://schemas.microsoft.com/office/drawing/2014/main" id="{9D82055F-2965-4110-A617-07195BDD1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1145971"/>
            <a:ext cx="893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Three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7">
            <a:extLst>
              <a:ext uri="{FF2B5EF4-FFF2-40B4-BE49-F238E27FC236}">
                <a16:creationId xmlns:a16="http://schemas.microsoft.com/office/drawing/2014/main" id="{1689F8B3-3B20-4B0F-B1C8-FBBF994C7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350" y="1145971"/>
            <a:ext cx="255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8">
            <a:extLst>
              <a:ext uri="{FF2B5EF4-FFF2-40B4-BE49-F238E27FC236}">
                <a16:creationId xmlns:a16="http://schemas.microsoft.com/office/drawing/2014/main" id="{0F39BBF8-0C0D-4CC7-B41E-5591AFDF8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1145971"/>
            <a:ext cx="413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Sentence Summary of the Bible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9">
            <a:extLst>
              <a:ext uri="{FF2B5EF4-FFF2-40B4-BE49-F238E27FC236}">
                <a16:creationId xmlns:a16="http://schemas.microsoft.com/office/drawing/2014/main" id="{F471C5D3-E9FD-4AD1-BF29-8719E8F5D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145971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is coming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50">
            <a:extLst>
              <a:ext uri="{FF2B5EF4-FFF2-40B4-BE49-F238E27FC236}">
                <a16:creationId xmlns:a16="http://schemas.microsoft.com/office/drawing/2014/main" id="{B0FE9E7D-533E-413D-8FEE-D78D46587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2950" y="1145971"/>
            <a:ext cx="24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1">
            <a:extLst>
              <a:ext uri="{FF2B5EF4-FFF2-40B4-BE49-F238E27FC236}">
                <a16:creationId xmlns:a16="http://schemas.microsoft.com/office/drawing/2014/main" id="{091FFA1F-D675-4419-A87A-B7F15C420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514271"/>
            <a:ext cx="1420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2">
            <a:extLst>
              <a:ext uri="{FF2B5EF4-FFF2-40B4-BE49-F238E27FC236}">
                <a16:creationId xmlns:a16="http://schemas.microsoft.com/office/drawing/2014/main" id="{9560A545-C0B7-4E8F-906A-6381EFBE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0" y="1514271"/>
            <a:ext cx="10064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is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3">
            <a:extLst>
              <a:ext uri="{FF2B5EF4-FFF2-40B4-BE49-F238E27FC236}">
                <a16:creationId xmlns:a16="http://schemas.microsoft.com/office/drawing/2014/main" id="{81507CCB-F894-4C38-BD11-96764CA99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75" y="1514271"/>
            <a:ext cx="2428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4">
            <a:extLst>
              <a:ext uri="{FF2B5EF4-FFF2-40B4-BE49-F238E27FC236}">
                <a16:creationId xmlns:a16="http://schemas.microsoft.com/office/drawing/2014/main" id="{02BD0D53-B92D-4AD0-B0F7-925C3D9DA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877808"/>
            <a:ext cx="1420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5">
            <a:extLst>
              <a:ext uri="{FF2B5EF4-FFF2-40B4-BE49-F238E27FC236}">
                <a16:creationId xmlns:a16="http://schemas.microsoft.com/office/drawing/2014/main" id="{E975F2E1-C93E-4D64-9A4B-3CADECC1C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0" y="1877808"/>
            <a:ext cx="2182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is coming again.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Line 5">
            <a:extLst>
              <a:ext uri="{FF2B5EF4-FFF2-40B4-BE49-F238E27FC236}">
                <a16:creationId xmlns:a16="http://schemas.microsoft.com/office/drawing/2014/main" id="{5661D96E-57A2-444E-90C3-DABB67D326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9125" y="3426445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6">
            <a:extLst>
              <a:ext uri="{FF2B5EF4-FFF2-40B4-BE49-F238E27FC236}">
                <a16:creationId xmlns:a16="http://schemas.microsoft.com/office/drawing/2014/main" id="{70341345-531D-4ABB-B7FF-D9968D34A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6525" y="3426445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7">
            <a:extLst>
              <a:ext uri="{FF2B5EF4-FFF2-40B4-BE49-F238E27FC236}">
                <a16:creationId xmlns:a16="http://schemas.microsoft.com/office/drawing/2014/main" id="{BDAFC76A-3BCE-496B-8EE0-C3DDBAC5A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807445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Line 8">
            <a:extLst>
              <a:ext uri="{FF2B5EF4-FFF2-40B4-BE49-F238E27FC236}">
                <a16:creationId xmlns:a16="http://schemas.microsoft.com/office/drawing/2014/main" id="{9761CA05-BFFF-4371-9653-346DFF1A4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4183682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Line 9">
            <a:extLst>
              <a:ext uri="{FF2B5EF4-FFF2-40B4-BE49-F238E27FC236}">
                <a16:creationId xmlns:a16="http://schemas.microsoft.com/office/drawing/2014/main" id="{5899982C-FF4D-404F-8CD1-4A765FF6E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275" y="3426445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Line 10">
            <a:extLst>
              <a:ext uri="{FF2B5EF4-FFF2-40B4-BE49-F238E27FC236}">
                <a16:creationId xmlns:a16="http://schemas.microsoft.com/office/drawing/2014/main" id="{916F4B5F-3E18-44C1-AD1B-BE9421A17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9700" y="3426445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Line 11">
            <a:extLst>
              <a:ext uri="{FF2B5EF4-FFF2-40B4-BE49-F238E27FC236}">
                <a16:creationId xmlns:a16="http://schemas.microsoft.com/office/drawing/2014/main" id="{9DAEB463-00F7-4DFE-A80D-0EC5BCFF1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432795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Line 12">
            <a:extLst>
              <a:ext uri="{FF2B5EF4-FFF2-40B4-BE49-F238E27FC236}">
                <a16:creationId xmlns:a16="http://schemas.microsoft.com/office/drawing/2014/main" id="{3C8F85FB-4E4F-4FBC-9907-5EBF5C4FE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4558332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13">
            <a:extLst>
              <a:ext uri="{FF2B5EF4-FFF2-40B4-BE49-F238E27FC236}">
                <a16:creationId xmlns:a16="http://schemas.microsoft.com/office/drawing/2014/main" id="{D3D21981-D19A-4CF4-A287-8C4D0D280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3442320"/>
            <a:ext cx="1057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14">
            <a:extLst>
              <a:ext uri="{FF2B5EF4-FFF2-40B4-BE49-F238E27FC236}">
                <a16:creationId xmlns:a16="http://schemas.microsoft.com/office/drawing/2014/main" id="{00B1D068-20EC-477A-B4A7-4EE7FC714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3442320"/>
            <a:ext cx="50371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Name the Four Accounts of the Gospel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15">
            <a:extLst>
              <a:ext uri="{FF2B5EF4-FFF2-40B4-BE49-F238E27FC236}">
                <a16:creationId xmlns:a16="http://schemas.microsoft.com/office/drawing/2014/main" id="{1BE77BB1-4DBE-4069-BBFF-36E29F92E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150" y="3442320"/>
            <a:ext cx="36353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Matthew, Mark, Luke, John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16">
            <a:extLst>
              <a:ext uri="{FF2B5EF4-FFF2-40B4-BE49-F238E27FC236}">
                <a16:creationId xmlns:a16="http://schemas.microsoft.com/office/drawing/2014/main" id="{42F2BF51-2FFC-453F-910A-EA2889DCF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3818557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17">
            <a:extLst>
              <a:ext uri="{FF2B5EF4-FFF2-40B4-BE49-F238E27FC236}">
                <a16:creationId xmlns:a16="http://schemas.microsoft.com/office/drawing/2014/main" id="{4654D5BA-93A5-4E7E-9376-E6B0E3F54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3815382"/>
            <a:ext cx="22272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"Gospel" Means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18">
            <a:extLst>
              <a:ext uri="{FF2B5EF4-FFF2-40B4-BE49-F238E27FC236}">
                <a16:creationId xmlns:a16="http://schemas.microsoft.com/office/drawing/2014/main" id="{10B75CBD-0B80-4C05-967B-263B01205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150" y="3815382"/>
            <a:ext cx="16176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Good News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19">
            <a:extLst>
              <a:ext uri="{FF2B5EF4-FFF2-40B4-BE49-F238E27FC236}">
                <a16:creationId xmlns:a16="http://schemas.microsoft.com/office/drawing/2014/main" id="{889D5B6D-0C7D-45BC-8C81-298B59A6B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4191620"/>
            <a:ext cx="1057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20">
            <a:extLst>
              <a:ext uri="{FF2B5EF4-FFF2-40B4-BE49-F238E27FC236}">
                <a16:creationId xmlns:a16="http://schemas.microsoft.com/office/drawing/2014/main" id="{16E64F18-0DAD-4F20-B6E9-6E9E32E98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4193207"/>
            <a:ext cx="43291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Four Accounts of the Gospel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F33BC418-BAD6-45AA-A075-DD849BFC6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3" y="4193207"/>
            <a:ext cx="6175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Tell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22">
            <a:extLst>
              <a:ext uri="{FF2B5EF4-FFF2-40B4-BE49-F238E27FC236}">
                <a16:creationId xmlns:a16="http://schemas.microsoft.com/office/drawing/2014/main" id="{A2F945CB-75A9-450B-A555-57953D5F6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9713" y="4193207"/>
            <a:ext cx="942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About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23">
            <a:extLst>
              <a:ext uri="{FF2B5EF4-FFF2-40B4-BE49-F238E27FC236}">
                <a16:creationId xmlns:a16="http://schemas.microsoft.com/office/drawing/2014/main" id="{FCB24862-3F92-42BD-AA4E-01184E8D3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150" y="4193207"/>
            <a:ext cx="30194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Life of Jesus Christ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4D6C93C-06BA-4FAE-8873-B332254A11C9}"/>
              </a:ext>
            </a:extLst>
          </p:cNvPr>
          <p:cNvSpPr txBox="1"/>
          <p:nvPr/>
        </p:nvSpPr>
        <p:spPr>
          <a:xfrm>
            <a:off x="133563" y="2757490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Introduction to the New Testament </a:t>
            </a:r>
          </a:p>
        </p:txBody>
      </p:sp>
    </p:spTree>
    <p:extLst>
      <p:ext uri="{BB962C8B-B14F-4D97-AF65-F5344CB8AC3E}">
        <p14:creationId xmlns:p14="http://schemas.microsoft.com/office/powerpoint/2010/main" val="24247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John the Baptist 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98291"/>
              </p:ext>
            </p:extLst>
          </p:nvPr>
        </p:nvGraphicFramePr>
        <p:xfrm>
          <a:off x="442452" y="768248"/>
          <a:ext cx="11466262" cy="4090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335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463640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678520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Work of John the Baptist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Forerunner, to Prepare the Way for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571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John's Description of Jesus to His Disciples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"Behold! The Lamb of God who takes away the sin of the world!"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Signs of the Messiah Jesus Gave to John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Blind See, Lame Walk, Lepers Cleansed, Deaf Hear, Dead Raised, Poor Hear the Gospel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Killed John the Baptist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Herod (Antipas, the Son of Herod the Great)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John's Message to Herod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"It is not lawful for you to have your brother's wife." (Herodias)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260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Events Leading to John's Beheading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Herodias' Daughter Danced &amp; Asked for John's Head on a Platter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122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Greater Than John the Baptist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Least in the Kingdom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667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34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John the Baptist 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510451"/>
              </p:ext>
            </p:extLst>
          </p:nvPr>
        </p:nvGraphicFramePr>
        <p:xfrm>
          <a:off x="442452" y="768248"/>
          <a:ext cx="11466262" cy="5966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335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463640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678520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Forerunner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the Baptist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O.T. Prophet to Whom John Likened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Elijah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Work of John the Baptist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Forerunner, to Prepare the Way for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John the Baptist Preached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Wilderness of Judea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260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Reason John Called "the Baptist"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He Baptized (Immersed) People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122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Purpose of John's Baptism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For the Remission of Sins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66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John the Baptist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"Repent, for the kingdom of heaven is at hand!"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8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Impact of John's Preaching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Jerusalem, All Judea and the Region Around the Jordan Were Baptized By Him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843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Baptized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the Baptist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270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Jesus Baptized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Jordan River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960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Reason John Baptized in Aenon Near Salim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There Was Much Water There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908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KEY LOCATION: Purpose of John's Baptism Was for Remission of Sins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1:4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752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06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356</Words>
  <Application>Microsoft Office PowerPoint</Application>
  <PresentationFormat>Widescreen</PresentationFormat>
  <Paragraphs>86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28</cp:revision>
  <dcterms:created xsi:type="dcterms:W3CDTF">2022-01-02T19:06:09Z</dcterms:created>
  <dcterms:modified xsi:type="dcterms:W3CDTF">2022-09-18T21:56:05Z</dcterms:modified>
</cp:coreProperties>
</file>