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5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408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49F9463-616B-4D14-9302-FC4C1017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71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C7CE9B15-B4CD-4BE0-926C-9C69FF7D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105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F2FCD48A-074B-4013-9B6B-9E30DD237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763383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B580D159-4A81-4B89-A2AE-206B98148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1139621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0F3E16D-FD30-437A-AE69-E04B7B24B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246108"/>
            <a:ext cx="10902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4335D936-5922-4D49-B492-2D6CA4E3A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3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7DF37893-4C20-4FB1-B2AD-F57F0102C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763588"/>
            <a:ext cx="0" cy="148252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5E936A34-137F-4C37-93BD-AE22CF279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774496"/>
            <a:ext cx="10588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0F9B1503-FBF6-4D31-91F3-8987AB42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772908"/>
            <a:ext cx="25606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Theme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B3F20941-EDA0-429E-8F8B-F9AF9D7D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772908"/>
            <a:ext cx="16319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D07A989C-04C0-4397-92C5-356404465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49146"/>
            <a:ext cx="7921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Priest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9D82055F-2965-4110-A617-07195BDD1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45971"/>
            <a:ext cx="893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7">
            <a:extLst>
              <a:ext uri="{FF2B5EF4-FFF2-40B4-BE49-F238E27FC236}">
                <a16:creationId xmlns:a16="http://schemas.microsoft.com/office/drawing/2014/main" id="{1689F8B3-3B20-4B0F-B1C8-FBBF994C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1145971"/>
            <a:ext cx="255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8">
            <a:extLst>
              <a:ext uri="{FF2B5EF4-FFF2-40B4-BE49-F238E27FC236}">
                <a16:creationId xmlns:a16="http://schemas.microsoft.com/office/drawing/2014/main" id="{0F39BBF8-0C0D-4CC7-B41E-5591AFDF8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013" y="1145971"/>
            <a:ext cx="413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Sentence Summary of the Bible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9">
            <a:extLst>
              <a:ext uri="{FF2B5EF4-FFF2-40B4-BE49-F238E27FC236}">
                <a16:creationId xmlns:a16="http://schemas.microsoft.com/office/drawing/2014/main" id="{F471C5D3-E9FD-4AD1-BF29-8719E8F5D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145971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is coming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B0FE9E7D-533E-413D-8FEE-D78D46587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950" y="1145971"/>
            <a:ext cx="24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91FFA1F-D675-4419-A87A-B7F15C42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514271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9560A545-C0B7-4E8F-906A-6381EFBE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514271"/>
            <a:ext cx="10064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3">
            <a:extLst>
              <a:ext uri="{FF2B5EF4-FFF2-40B4-BE49-F238E27FC236}">
                <a16:creationId xmlns:a16="http://schemas.microsoft.com/office/drawing/2014/main" id="{81507CCB-F894-4C38-BD11-96764CA9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1514271"/>
            <a:ext cx="242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4">
            <a:extLst>
              <a:ext uri="{FF2B5EF4-FFF2-40B4-BE49-F238E27FC236}">
                <a16:creationId xmlns:a16="http://schemas.microsoft.com/office/drawing/2014/main" id="{02BD0D53-B92D-4AD0-B0F7-925C3D9DA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613" y="1877808"/>
            <a:ext cx="1420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Someone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5">
            <a:extLst>
              <a:ext uri="{FF2B5EF4-FFF2-40B4-BE49-F238E27FC236}">
                <a16:creationId xmlns:a16="http://schemas.microsoft.com/office/drawing/2014/main" id="{E975F2E1-C93E-4D64-9A4B-3CADECC1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877808"/>
            <a:ext cx="21828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is coming again.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Line 5">
            <a:extLst>
              <a:ext uri="{FF2B5EF4-FFF2-40B4-BE49-F238E27FC236}">
                <a16:creationId xmlns:a16="http://schemas.microsoft.com/office/drawing/2014/main" id="{5661D96E-57A2-444E-90C3-DABB67D32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1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6">
            <a:extLst>
              <a:ext uri="{FF2B5EF4-FFF2-40B4-BE49-F238E27FC236}">
                <a16:creationId xmlns:a16="http://schemas.microsoft.com/office/drawing/2014/main" id="{70341345-531D-4ABB-B7FF-D9968D34A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652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7">
            <a:extLst>
              <a:ext uri="{FF2B5EF4-FFF2-40B4-BE49-F238E27FC236}">
                <a16:creationId xmlns:a16="http://schemas.microsoft.com/office/drawing/2014/main" id="{BDAFC76A-3BCE-496B-8EE0-C3DDBAC5A3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80744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Line 8">
            <a:extLst>
              <a:ext uri="{FF2B5EF4-FFF2-40B4-BE49-F238E27FC236}">
                <a16:creationId xmlns:a16="http://schemas.microsoft.com/office/drawing/2014/main" id="{9761CA05-BFFF-4371-9653-346DFF1A4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18368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9">
            <a:extLst>
              <a:ext uri="{FF2B5EF4-FFF2-40B4-BE49-F238E27FC236}">
                <a16:creationId xmlns:a16="http://schemas.microsoft.com/office/drawing/2014/main" id="{5899982C-FF4D-404F-8CD1-4A765FF6E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275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0">
            <a:extLst>
              <a:ext uri="{FF2B5EF4-FFF2-40B4-BE49-F238E27FC236}">
                <a16:creationId xmlns:a16="http://schemas.microsoft.com/office/drawing/2014/main" id="{916F4B5F-3E18-44C1-AD1B-BE9421A17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9700" y="3426445"/>
            <a:ext cx="0" cy="11382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1">
            <a:extLst>
              <a:ext uri="{FF2B5EF4-FFF2-40B4-BE49-F238E27FC236}">
                <a16:creationId xmlns:a16="http://schemas.microsoft.com/office/drawing/2014/main" id="{9DAEB463-00F7-4DFE-A80D-0EC5BCFF1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3432795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2">
            <a:extLst>
              <a:ext uri="{FF2B5EF4-FFF2-40B4-BE49-F238E27FC236}">
                <a16:creationId xmlns:a16="http://schemas.microsoft.com/office/drawing/2014/main" id="{3C8F85FB-4E4F-4FBC-9907-5EBF5C4FE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3" y="4558332"/>
            <a:ext cx="109045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3">
            <a:extLst>
              <a:ext uri="{FF2B5EF4-FFF2-40B4-BE49-F238E27FC236}">
                <a16:creationId xmlns:a16="http://schemas.microsoft.com/office/drawing/2014/main" id="{D3D21981-D19A-4CF4-A287-8C4D0D280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4423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14">
            <a:extLst>
              <a:ext uri="{FF2B5EF4-FFF2-40B4-BE49-F238E27FC236}">
                <a16:creationId xmlns:a16="http://schemas.microsoft.com/office/drawing/2014/main" id="{00B1D068-20EC-477A-B4A7-4EE7FC71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442320"/>
            <a:ext cx="50371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Name the Four Accounts of the Gospel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15">
            <a:extLst>
              <a:ext uri="{FF2B5EF4-FFF2-40B4-BE49-F238E27FC236}">
                <a16:creationId xmlns:a16="http://schemas.microsoft.com/office/drawing/2014/main" id="{1BE77BB1-4DBE-4069-BBFF-36E29F92E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442320"/>
            <a:ext cx="36353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Matthew, Mark, Luke, John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42F2BF51-2FFC-453F-910A-EA2889DC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818557"/>
            <a:ext cx="1057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17">
            <a:extLst>
              <a:ext uri="{FF2B5EF4-FFF2-40B4-BE49-F238E27FC236}">
                <a16:creationId xmlns:a16="http://schemas.microsoft.com/office/drawing/2014/main" id="{4654D5BA-93A5-4E7E-9376-E6B0E3F54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3815382"/>
            <a:ext cx="2227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"Gospel" Means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18">
            <a:extLst>
              <a:ext uri="{FF2B5EF4-FFF2-40B4-BE49-F238E27FC236}">
                <a16:creationId xmlns:a16="http://schemas.microsoft.com/office/drawing/2014/main" id="{10B75CBD-0B80-4C05-967B-263B0120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3815382"/>
            <a:ext cx="161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Good News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9">
            <a:extLst>
              <a:ext uri="{FF2B5EF4-FFF2-40B4-BE49-F238E27FC236}">
                <a16:creationId xmlns:a16="http://schemas.microsoft.com/office/drawing/2014/main" id="{889D5B6D-0C7D-45BC-8C81-298B59A6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191620"/>
            <a:ext cx="1057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Prophet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id="{16E64F18-0DAD-4F20-B6E9-6E9E32E98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163" y="4193207"/>
            <a:ext cx="4329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Four Accounts of the Gospel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F33BC418-BAD6-45AA-A075-DD849BFC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4193207"/>
            <a:ext cx="6175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Tell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2">
            <a:extLst>
              <a:ext uri="{FF2B5EF4-FFF2-40B4-BE49-F238E27FC236}">
                <a16:creationId xmlns:a16="http://schemas.microsoft.com/office/drawing/2014/main" id="{A2F945CB-75A9-450B-A555-57953D5F6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9713" y="4193207"/>
            <a:ext cx="942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About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23">
            <a:extLst>
              <a:ext uri="{FF2B5EF4-FFF2-40B4-BE49-F238E27FC236}">
                <a16:creationId xmlns:a16="http://schemas.microsoft.com/office/drawing/2014/main" id="{FCB24862-3F92-42BD-AA4E-01184E8D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0" y="4193207"/>
            <a:ext cx="30194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Life of Jesus 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D6C93C-06BA-4FAE-8873-B332254A11C9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John the Baptist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10451"/>
              </p:ext>
            </p:extLst>
          </p:nvPr>
        </p:nvGraphicFramePr>
        <p:xfrm>
          <a:off x="442452" y="768248"/>
          <a:ext cx="11466262" cy="5966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335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3640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67852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Forerunner of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O.T. Prophet to Whom John Likened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Elijah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Work of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Forerunner, to Prepare the Way for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John the Baptist Preached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Wilderness of Judea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26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Reason John Called "the Baptist"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 Baptized (Immersed) People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Purpose of John's Baptism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 the Remission of Sins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Message of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"Repent, for the kingdom of heaven is at hand!"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Impact of John's Preaching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Jerusalem, All Judea and the Region Around the Jordan Were Baptized By Him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Baptized Jesus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27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Where Jesus Baptized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Jordan River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96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Reason John Baptized in Aenon Near Salim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There Was Much Water There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0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 LOCATION: Purpose of John's Baptism Was for Remission of Sins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Mark 1:4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752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John the Baptist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26023"/>
              </p:ext>
            </p:extLst>
          </p:nvPr>
        </p:nvGraphicFramePr>
        <p:xfrm>
          <a:off x="442452" y="768248"/>
          <a:ext cx="11466262" cy="371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335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63640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678520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John's Description of Jesus to His Disciples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"Behold! The Lamb of God who takes away the sin of the world!"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Signs of the Messiah Jesus Gave to John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Blind See, Lame Walk, Lepers Cleansed, Deaf Hear, Dead Raised, Poor Hear the Gospel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Killed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Herod (Antipas, the Son of Herod the Great)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John's Message to Herod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"It is not lawful for you to have your brother's wife." (Herodias)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26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Events Leading to John's Beheading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Herodias' Daughter Danced &amp; Asked for John's Head on a Platter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Greater Than John the Baptist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Least in the Kingdom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34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446</Words>
  <Application>Microsoft Office PowerPoint</Application>
  <PresentationFormat>Widescreen</PresentationFormat>
  <Paragraphs>90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27</cp:revision>
  <dcterms:created xsi:type="dcterms:W3CDTF">2022-01-02T19:06:09Z</dcterms:created>
  <dcterms:modified xsi:type="dcterms:W3CDTF">2022-09-11T21:17:24Z</dcterms:modified>
</cp:coreProperties>
</file>