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5628-82C0-9267-B5B4-4522112E0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DD327-F5B8-1F32-6652-71F57559D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04113-873A-2BB0-CC2C-EB2E87C2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9E310-4C21-11B4-4634-DA199604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E0B32-131D-4478-24C8-9FE10B25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2C99-1741-0E44-7304-C312BE12B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380A3-541F-B656-9073-7E886C15E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FF72E-8303-CD7B-9EF4-12B8670C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1E3E1-37D4-6D08-4A83-AF846145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A4AFB-68E1-C6AF-7BBD-4A600C91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1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166275-BF55-C53F-A664-FC111DA80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16DF8D-310D-F1C3-B643-FCBB82D1F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B81B7-A6E6-7C05-F589-5734131C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8CEB2-658B-ABA4-D5DE-6F1FBD2F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9758C-BED6-DDF8-65EB-437C4EC5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65B4-33AD-B8EF-1AAA-383891AF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66107-E0E1-6B87-0F58-1ED36C2C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3C4DA-F2E0-74E7-AA10-156BCA69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265D-8024-3B39-311B-C4DCF96F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0C4EE-2525-2107-D06F-67CE71E1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3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19C4-8EDF-AB10-77C4-88E2F03B0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9043D-350D-3231-FCEA-AFF222AB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AEC9-97EA-6C01-92C0-5930D7C4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80A2B-2868-81AA-A1B7-EA3C589E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1566-D2C7-387D-FB13-6C6E8AB3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4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2452-C2D5-672F-3C47-A8D3E299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6A5DD-9D2B-A37A-C1C7-248E66188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D4FBA-203A-BAAF-EAEB-D313C47F7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7BB63-23C6-E4D1-D1E5-DC0520B2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8A95-BD54-2A04-4F88-86930CE7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9A324-9DBE-CC2C-AA31-32C028C58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5BB6-21A4-A0C3-E203-FF40F754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96225-391A-6E6A-B7E6-596F4CAE9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09E5C-A888-059E-EE8E-141228B3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B9409-2839-1ED0-9880-CC33230D6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3FC3BD-CF55-EF5F-4554-BA786C95C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BEAB3-A4B4-ECFC-1C64-2FF6DF8A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EB364-DE32-A8F3-136D-6140D5EE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88E1F6-E5C8-308D-D34C-05073804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C2AB-310D-1BE5-139D-5C126C56B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E9924-4FBA-FA8A-A3A8-D3D370D3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8654F-6ECB-FE43-300E-A0A9296B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B8B0F-7C64-BFEC-8718-E33413A1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0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72033-659F-E66B-E4FC-2FC19A902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0E246-FB0B-D49D-8FAD-957DB83A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1904D-DF8A-27F2-9448-3E87693C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0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79BF-5F0A-8554-4967-E2A0A7D4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77C19-A475-FE8F-B492-C1C8CF71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9849-66E4-A2CE-52AE-DD7F763F6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AC4E3-E2FD-D5F7-C2D0-BD4ABC9A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62DF9-67B1-5C45-61B2-44672504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FA8CF-F8F2-E6D8-82B0-1D7DBFDA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7E8E-7054-69E3-1B1A-81134818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6F63B-3E2E-5AEE-E668-C81A901B5D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07A75-FB85-BCFA-CAA4-6E3403E94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C7D2A-69C2-AFBD-9746-CC8162FE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30740-EC5C-097A-73B3-70CE7D30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E5EC9-7E91-2992-BAF5-7B88C34A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AEAC6B-943D-4B53-A627-9645330B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090AE-F69C-FB5F-6809-DD87B8AC4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A8631-AD8F-BFFE-C30B-DD94EA035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23D47-883F-48FF-9E00-739BDD6A93EE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5C6B-3F28-6711-8F91-88B8891A6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E345E-CBD9-F92E-4B6C-A0155A72B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6257-F5A5-4D3D-B47C-22EC5922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36BA0E7-892F-99CD-9E07-EA581BB1C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Bible Verses for the Refrigerator of Your Marriage">
            <a:extLst>
              <a:ext uri="{FF2B5EF4-FFF2-40B4-BE49-F238E27FC236}">
                <a16:creationId xmlns:a16="http://schemas.microsoft.com/office/drawing/2014/main" id="{8484979E-FB8C-18B6-D87B-E890D76B95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2"/>
          <a:stretch/>
        </p:blipFill>
        <p:spPr>
          <a:xfrm>
            <a:off x="0" y="1"/>
            <a:ext cx="12192000" cy="1093694"/>
          </a:xfrm>
          <a:prstGeom prst="rect">
            <a:avLst/>
          </a:prstGeom>
        </p:spPr>
      </p:pic>
      <p:pic>
        <p:nvPicPr>
          <p:cNvPr id="9" name="Picture 8" descr="Bible Verses for the Refrigerator of Your Marriage">
            <a:extLst>
              <a:ext uri="{FF2B5EF4-FFF2-40B4-BE49-F238E27FC236}">
                <a16:creationId xmlns:a16="http://schemas.microsoft.com/office/drawing/2014/main" id="{DD849899-39CE-19F9-4F00-6CC8825DC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h">
            <a:extLst>
              <a:ext uri="{FF2B5EF4-FFF2-40B4-BE49-F238E27FC236}">
                <a16:creationId xmlns:a16="http://schemas.microsoft.com/office/drawing/2014/main" id="{26322477-E9D4-3F37-179E-35D8373907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0398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l">
            <a:extLst>
              <a:ext uri="{FF2B5EF4-FFF2-40B4-BE49-F238E27FC236}">
                <a16:creationId xmlns:a16="http://schemas.microsoft.com/office/drawing/2014/main" id="{9A1FFCED-44FC-AA94-34C5-0CAF57A465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77012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i">
            <a:extLst>
              <a:ext uri="{FF2B5EF4-FFF2-40B4-BE49-F238E27FC236}">
                <a16:creationId xmlns:a16="http://schemas.microsoft.com/office/drawing/2014/main" id="{75EBCB8E-7461-74B1-A318-367DDEF2F3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53542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j">
            <a:extLst>
              <a:ext uri="{FF2B5EF4-FFF2-40B4-BE49-F238E27FC236}">
                <a16:creationId xmlns:a16="http://schemas.microsoft.com/office/drawing/2014/main" id="{D14D050D-2E29-E37B-6CD9-FD4C4332A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1222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k">
            <a:extLst>
              <a:ext uri="{FF2B5EF4-FFF2-40B4-BE49-F238E27FC236}">
                <a16:creationId xmlns:a16="http://schemas.microsoft.com/office/drawing/2014/main" id="{A95F20CB-CA8D-BD00-FCB3-C449A8492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65413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">
            <a:extLst>
              <a:ext uri="{FF2B5EF4-FFF2-40B4-BE49-F238E27FC236}">
                <a16:creationId xmlns:a16="http://schemas.microsoft.com/office/drawing/2014/main" id="{D3996229-2F50-85C1-1062-04F808B757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a">
            <a:extLst>
              <a:ext uri="{FF2B5EF4-FFF2-40B4-BE49-F238E27FC236}">
                <a16:creationId xmlns:a16="http://schemas.microsoft.com/office/drawing/2014/main" id="{268DA9A4-3CA0-AAB1-B2CF-C04D7E953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6464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b">
            <a:extLst>
              <a:ext uri="{FF2B5EF4-FFF2-40B4-BE49-F238E27FC236}">
                <a16:creationId xmlns:a16="http://schemas.microsoft.com/office/drawing/2014/main" id="{FC22B909-E341-5B95-9B50-D91D2EB9F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21122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c">
            <a:extLst>
              <a:ext uri="{FF2B5EF4-FFF2-40B4-BE49-F238E27FC236}">
                <a16:creationId xmlns:a16="http://schemas.microsoft.com/office/drawing/2014/main" id="{42892635-8BDD-19C5-8AF8-C4D5373513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8890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d">
            <a:extLst>
              <a:ext uri="{FF2B5EF4-FFF2-40B4-BE49-F238E27FC236}">
                <a16:creationId xmlns:a16="http://schemas.microsoft.com/office/drawing/2014/main" id="{E1B1A30F-346A-E7B8-C0F5-1C3212FB3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1171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">
            <a:extLst>
              <a:ext uri="{FF2B5EF4-FFF2-40B4-BE49-F238E27FC236}">
                <a16:creationId xmlns:a16="http://schemas.microsoft.com/office/drawing/2014/main" id="{E6C745C3-9109-A9FF-CA89-BF0005FAC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e">
            <a:extLst>
              <a:ext uri="{FF2B5EF4-FFF2-40B4-BE49-F238E27FC236}">
                <a16:creationId xmlns:a16="http://schemas.microsoft.com/office/drawing/2014/main" id="{CE05B356-7084-1969-B111-94AC2198B4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87508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f">
            <a:extLst>
              <a:ext uri="{FF2B5EF4-FFF2-40B4-BE49-F238E27FC236}">
                <a16:creationId xmlns:a16="http://schemas.microsoft.com/office/drawing/2014/main" id="{95B46A58-D62A-949D-5096-DDBB1F130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55210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g">
            <a:extLst>
              <a:ext uri="{FF2B5EF4-FFF2-40B4-BE49-F238E27FC236}">
                <a16:creationId xmlns:a16="http://schemas.microsoft.com/office/drawing/2014/main" id="{DBFFDD45-1D4F-30F0-7D4B-3C89F61F80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47034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h">
            <a:extLst>
              <a:ext uri="{FF2B5EF4-FFF2-40B4-BE49-F238E27FC236}">
                <a16:creationId xmlns:a16="http://schemas.microsoft.com/office/drawing/2014/main" id="{ADC7CC5C-3077-7C06-AC7D-9B4A0DC63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48277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i">
            <a:extLst>
              <a:ext uri="{FF2B5EF4-FFF2-40B4-BE49-F238E27FC236}">
                <a16:creationId xmlns:a16="http://schemas.microsoft.com/office/drawing/2014/main" id="{D3B706F9-86C3-8DD0-5BCF-248A88C01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1817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j">
            <a:extLst>
              <a:ext uri="{FF2B5EF4-FFF2-40B4-BE49-F238E27FC236}">
                <a16:creationId xmlns:a16="http://schemas.microsoft.com/office/drawing/2014/main" id="{B81C2D0D-39AB-E075-04AA-17819D92F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4833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k">
            <a:extLst>
              <a:ext uri="{FF2B5EF4-FFF2-40B4-BE49-F238E27FC236}">
                <a16:creationId xmlns:a16="http://schemas.microsoft.com/office/drawing/2014/main" id="{A0111B13-A43E-EDAD-8757-0E4570D29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8704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l">
            <a:extLst>
              <a:ext uri="{FF2B5EF4-FFF2-40B4-BE49-F238E27FC236}">
                <a16:creationId xmlns:a16="http://schemas.microsoft.com/office/drawing/2014/main" id="{D5DB7AB1-EC58-0FBD-193D-5E1EB9AE1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7073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m">
            <a:extLst>
              <a:ext uri="{FF2B5EF4-FFF2-40B4-BE49-F238E27FC236}">
                <a16:creationId xmlns:a16="http://schemas.microsoft.com/office/drawing/2014/main" id="{C2A288E3-9984-B9AE-F636-12FF878FD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0537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2n">
            <a:extLst>
              <a:ext uri="{FF2B5EF4-FFF2-40B4-BE49-F238E27FC236}">
                <a16:creationId xmlns:a16="http://schemas.microsoft.com/office/drawing/2014/main" id="{1C310E3C-CDD5-F2EE-40B8-E9A256EEF5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63001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a">
            <a:extLst>
              <a:ext uri="{FF2B5EF4-FFF2-40B4-BE49-F238E27FC236}">
                <a16:creationId xmlns:a16="http://schemas.microsoft.com/office/drawing/2014/main" id="{8B3EFE06-A76A-107F-611F-7FE3B28C6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8730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">
            <a:extLst>
              <a:ext uri="{FF2B5EF4-FFF2-40B4-BE49-F238E27FC236}">
                <a16:creationId xmlns:a16="http://schemas.microsoft.com/office/drawing/2014/main" id="{6A5B601C-A6C0-289E-ED84-A7ABE12A26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a">
            <a:extLst>
              <a:ext uri="{FF2B5EF4-FFF2-40B4-BE49-F238E27FC236}">
                <a16:creationId xmlns:a16="http://schemas.microsoft.com/office/drawing/2014/main" id="{BB09D672-CBEF-7BCA-A1C3-C154DD001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5605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b">
            <a:extLst>
              <a:ext uri="{FF2B5EF4-FFF2-40B4-BE49-F238E27FC236}">
                <a16:creationId xmlns:a16="http://schemas.microsoft.com/office/drawing/2014/main" id="{0A1B82D0-394A-E0A3-AFAD-7817068863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72933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c">
            <a:extLst>
              <a:ext uri="{FF2B5EF4-FFF2-40B4-BE49-F238E27FC236}">
                <a16:creationId xmlns:a16="http://schemas.microsoft.com/office/drawing/2014/main" id="{ADD241B0-024D-3E8A-A854-593E56DCF8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23169"/>
      </p:ext>
    </p:ext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d">
            <a:extLst>
              <a:ext uri="{FF2B5EF4-FFF2-40B4-BE49-F238E27FC236}">
                <a16:creationId xmlns:a16="http://schemas.microsoft.com/office/drawing/2014/main" id="{AC1122FE-3660-CF48-CB79-D45C5F512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7655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e">
            <a:extLst>
              <a:ext uri="{FF2B5EF4-FFF2-40B4-BE49-F238E27FC236}">
                <a16:creationId xmlns:a16="http://schemas.microsoft.com/office/drawing/2014/main" id="{26A2F816-76A8-89EC-377B-E0291EDEE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02541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f">
            <a:extLst>
              <a:ext uri="{FF2B5EF4-FFF2-40B4-BE49-F238E27FC236}">
                <a16:creationId xmlns:a16="http://schemas.microsoft.com/office/drawing/2014/main" id="{7D187D96-C720-8CC7-ED21-1076950C8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477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g">
            <a:extLst>
              <a:ext uri="{FF2B5EF4-FFF2-40B4-BE49-F238E27FC236}">
                <a16:creationId xmlns:a16="http://schemas.microsoft.com/office/drawing/2014/main" id="{55F02567-0185-772B-DE26-AAB118F7E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538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3h">
            <a:extLst>
              <a:ext uri="{FF2B5EF4-FFF2-40B4-BE49-F238E27FC236}">
                <a16:creationId xmlns:a16="http://schemas.microsoft.com/office/drawing/2014/main" id="{A37C42AA-76F3-BAD3-031B-DA6C07D92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1595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">
            <a:extLst>
              <a:ext uri="{FF2B5EF4-FFF2-40B4-BE49-F238E27FC236}">
                <a16:creationId xmlns:a16="http://schemas.microsoft.com/office/drawing/2014/main" id="{1D9EFCFB-6F67-3800-4C22-9D4481D6A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b">
            <a:extLst>
              <a:ext uri="{FF2B5EF4-FFF2-40B4-BE49-F238E27FC236}">
                <a16:creationId xmlns:a16="http://schemas.microsoft.com/office/drawing/2014/main" id="{BC21A626-EE46-580A-74D6-1A5D2F2AF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80605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a">
            <a:extLst>
              <a:ext uri="{FF2B5EF4-FFF2-40B4-BE49-F238E27FC236}">
                <a16:creationId xmlns:a16="http://schemas.microsoft.com/office/drawing/2014/main" id="{15234A99-03A0-BC03-2A8B-90B2B15024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89117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b">
            <a:extLst>
              <a:ext uri="{FF2B5EF4-FFF2-40B4-BE49-F238E27FC236}">
                <a16:creationId xmlns:a16="http://schemas.microsoft.com/office/drawing/2014/main" id="{5AF5C245-0011-91A0-6B70-818FF600E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8013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c">
            <a:extLst>
              <a:ext uri="{FF2B5EF4-FFF2-40B4-BE49-F238E27FC236}">
                <a16:creationId xmlns:a16="http://schemas.microsoft.com/office/drawing/2014/main" id="{A4ED9437-F826-490D-F401-832A1C4368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1235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d">
            <a:extLst>
              <a:ext uri="{FF2B5EF4-FFF2-40B4-BE49-F238E27FC236}">
                <a16:creationId xmlns:a16="http://schemas.microsoft.com/office/drawing/2014/main" id="{94FC2190-B0FA-2D3F-1526-A9100006C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1849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e">
            <a:extLst>
              <a:ext uri="{FF2B5EF4-FFF2-40B4-BE49-F238E27FC236}">
                <a16:creationId xmlns:a16="http://schemas.microsoft.com/office/drawing/2014/main" id="{3CD658C9-E3C2-198B-C65D-B17D1C58FC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45295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f">
            <a:extLst>
              <a:ext uri="{FF2B5EF4-FFF2-40B4-BE49-F238E27FC236}">
                <a16:creationId xmlns:a16="http://schemas.microsoft.com/office/drawing/2014/main" id="{1ABEA559-844C-87B0-F892-12B845BDA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81771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g">
            <a:extLst>
              <a:ext uri="{FF2B5EF4-FFF2-40B4-BE49-F238E27FC236}">
                <a16:creationId xmlns:a16="http://schemas.microsoft.com/office/drawing/2014/main" id="{044E7A69-DBF0-3E8F-9741-A545BF4CFE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5613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4h">
            <a:extLst>
              <a:ext uri="{FF2B5EF4-FFF2-40B4-BE49-F238E27FC236}">
                <a16:creationId xmlns:a16="http://schemas.microsoft.com/office/drawing/2014/main" id="{31B6E349-2250-44BF-D03C-0E9A3C0063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62596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5">
            <a:extLst>
              <a:ext uri="{FF2B5EF4-FFF2-40B4-BE49-F238E27FC236}">
                <a16:creationId xmlns:a16="http://schemas.microsoft.com/office/drawing/2014/main" id="{F109F69F-50AF-30B6-6D55-126C160DD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5a">
            <a:extLst>
              <a:ext uri="{FF2B5EF4-FFF2-40B4-BE49-F238E27FC236}">
                <a16:creationId xmlns:a16="http://schemas.microsoft.com/office/drawing/2014/main" id="{147CDD04-872B-945A-896F-3937C60CE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88090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c">
            <a:extLst>
              <a:ext uri="{FF2B5EF4-FFF2-40B4-BE49-F238E27FC236}">
                <a16:creationId xmlns:a16="http://schemas.microsoft.com/office/drawing/2014/main" id="{1DC0D40D-46FE-C874-1539-406F54D96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7382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d">
            <a:extLst>
              <a:ext uri="{FF2B5EF4-FFF2-40B4-BE49-F238E27FC236}">
                <a16:creationId xmlns:a16="http://schemas.microsoft.com/office/drawing/2014/main" id="{8D1E7876-1388-BAD8-C63D-82EFB952EF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296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e">
            <a:extLst>
              <a:ext uri="{FF2B5EF4-FFF2-40B4-BE49-F238E27FC236}">
                <a16:creationId xmlns:a16="http://schemas.microsoft.com/office/drawing/2014/main" id="{7DFB2135-7F74-801B-17CB-48760E832A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86779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f">
            <a:extLst>
              <a:ext uri="{FF2B5EF4-FFF2-40B4-BE49-F238E27FC236}">
                <a16:creationId xmlns:a16="http://schemas.microsoft.com/office/drawing/2014/main" id="{4FE63375-D0D1-15C8-048C-7D72C12E6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0361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1g">
            <a:extLst>
              <a:ext uri="{FF2B5EF4-FFF2-40B4-BE49-F238E27FC236}">
                <a16:creationId xmlns:a16="http://schemas.microsoft.com/office/drawing/2014/main" id="{263608D6-42C7-9F69-4A2B-81B1303108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75212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2022-09-11T01:01:31Z</dcterms:created>
  <dcterms:modified xsi:type="dcterms:W3CDTF">2022-09-11T12:33:29Z</dcterms:modified>
</cp:coreProperties>
</file>