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88" r:id="rId6"/>
    <p:sldId id="291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408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338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39621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4610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4496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2908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2908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49146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45971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145971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145971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4597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1145971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14271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514271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1514271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780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877808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5">
            <a:extLst>
              <a:ext uri="{FF2B5EF4-FFF2-40B4-BE49-F238E27FC236}">
                <a16:creationId xmlns:a16="http://schemas.microsoft.com/office/drawing/2014/main" id="{5661D96E-57A2-444E-90C3-DABB67D32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70341345-531D-4ABB-B7FF-D9968D34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">
            <a:extLst>
              <a:ext uri="{FF2B5EF4-FFF2-40B4-BE49-F238E27FC236}">
                <a16:creationId xmlns:a16="http://schemas.microsoft.com/office/drawing/2014/main" id="{BDAFC76A-3BCE-496B-8EE0-C3DDBAC5A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80744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9761CA05-BFFF-4371-9653-346DFF1A4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18368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5899982C-FF4D-404F-8CD1-4A765FF6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>
            <a:extLst>
              <a:ext uri="{FF2B5EF4-FFF2-40B4-BE49-F238E27FC236}">
                <a16:creationId xmlns:a16="http://schemas.microsoft.com/office/drawing/2014/main" id="{916F4B5F-3E18-44C1-AD1B-BE9421A17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9DAEB463-00F7-4DFE-A80D-0EC5BCFF1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43279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3C8F85FB-4E4F-4FBC-9907-5EBF5C4FE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55833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3">
            <a:extLst>
              <a:ext uri="{FF2B5EF4-FFF2-40B4-BE49-F238E27FC236}">
                <a16:creationId xmlns:a16="http://schemas.microsoft.com/office/drawing/2014/main" id="{D3D21981-D19A-4CF4-A287-8C4D0D28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4423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00B1D068-20EC-477A-B4A7-4EE7FC71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442320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1BE77BB1-4DBE-4069-BBFF-36E29F92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442320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42F2BF51-2FFC-453F-910A-EA2889DC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818557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17">
            <a:extLst>
              <a:ext uri="{FF2B5EF4-FFF2-40B4-BE49-F238E27FC236}">
                <a16:creationId xmlns:a16="http://schemas.microsoft.com/office/drawing/2014/main" id="{4654D5BA-93A5-4E7E-9376-E6B0E3F5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815382"/>
            <a:ext cx="2227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18">
            <a:extLst>
              <a:ext uri="{FF2B5EF4-FFF2-40B4-BE49-F238E27FC236}">
                <a16:creationId xmlns:a16="http://schemas.microsoft.com/office/drawing/2014/main" id="{10B75CBD-0B80-4C05-967B-263B0120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815382"/>
            <a:ext cx="161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889D5B6D-0C7D-45BC-8C81-298B59A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1916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16E64F18-0DAD-4F20-B6E9-6E9E32E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93207"/>
            <a:ext cx="432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F33BC418-BAD6-45AA-A075-DD849BFC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193207"/>
            <a:ext cx="617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2">
            <a:extLst>
              <a:ext uri="{FF2B5EF4-FFF2-40B4-BE49-F238E27FC236}">
                <a16:creationId xmlns:a16="http://schemas.microsoft.com/office/drawing/2014/main" id="{A2F945CB-75A9-450B-A555-57953D5F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4193207"/>
            <a:ext cx="94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id="{FCB24862-3F92-42BD-AA4E-01184E8D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4193207"/>
            <a:ext cx="3019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D6C93C-06BA-4FAE-8873-B332254A11C9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Eternal Existence of Christ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14209"/>
              </p:ext>
            </p:extLst>
          </p:nvPr>
        </p:nvGraphicFramePr>
        <p:xfrm>
          <a:off x="667821" y="768248"/>
          <a:ext cx="11240894" cy="375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464885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64730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Were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“God With Us"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6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Anointed Roles Fulfilled By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Prophet, Priest and 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1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O.T. Prophecies About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CHAPTER: 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Is Eternal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Created All Things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God Became Flesh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1:1, 14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9ADB93C-5995-4704-A4A9-14BC6BA83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876887"/>
              </p:ext>
            </p:extLst>
          </p:nvPr>
        </p:nvGraphicFramePr>
        <p:xfrm>
          <a:off x="654126" y="5902228"/>
          <a:ext cx="11234057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839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069218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Priest: 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1:14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And the Word became flesh and dwelt among us, and we beheld His glory.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00E58BE0-F6FF-4C0D-ACEB-0B70C51A4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388517"/>
              </p:ext>
            </p:extLst>
          </p:nvPr>
        </p:nvGraphicFramePr>
        <p:xfrm>
          <a:off x="654126" y="5002913"/>
          <a:ext cx="11234057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839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069218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Prophet: 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 – In the beginning was the Word, and the Word was with God, and the Word was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Is Coming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39133"/>
              </p:ext>
            </p:extLst>
          </p:nvPr>
        </p:nvGraphicFramePr>
        <p:xfrm>
          <a:off x="667821" y="768248"/>
          <a:ext cx="11167128" cy="225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6021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35260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the Angel Appeared to Mary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and Earthly "Father"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&amp; Joseph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04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Hometown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10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2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Was Born of a Virgin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1:23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376B148-2DE7-43E2-9E91-44A0AAEF3035}"/>
              </a:ext>
            </a:extLst>
          </p:cNvPr>
          <p:cNvGraphicFramePr>
            <a:graphicFrameLocks/>
          </p:cNvGraphicFramePr>
          <p:nvPr/>
        </p:nvGraphicFramePr>
        <p:xfrm>
          <a:off x="654126" y="434007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Matthew 1:21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And she will bring forth a Son, and you shall call His name Jesus, for He will save His people from their sins.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2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As a Pre-Teen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6373"/>
              </p:ext>
            </p:extLst>
          </p:nvPr>
        </p:nvGraphicFramePr>
        <p:xfrm>
          <a:off x="667821" y="768248"/>
          <a:ext cx="10609779" cy="2954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09119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8831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 of Jesus When Lost in Jerusalem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Years Old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 of Jesus When His Mother Found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"I must be about My Father's business."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Four Areas in Which Jesus Grew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Wisdom (Intellectually),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Stature (Physically),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Favor with God (Spiritually),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Favor with Man (Socially)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</a:tbl>
          </a:graphicData>
        </a:graphic>
      </p:graphicFrame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0368E52E-1DC2-1903-BFB3-055427086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923619"/>
              </p:ext>
            </p:extLst>
          </p:nvPr>
        </p:nvGraphicFramePr>
        <p:xfrm>
          <a:off x="654126" y="4200223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Luke 2:52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Jesus increased in wisdom and stature, and in favor with God and men.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4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Baptism of Jesus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80516"/>
              </p:ext>
            </p:extLst>
          </p:nvPr>
        </p:nvGraphicFramePr>
        <p:xfrm>
          <a:off x="667821" y="768248"/>
          <a:ext cx="11167128" cy="559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41351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541264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of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Forerunner of Jesus, to Prepare the Way for Him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Reason John Was Called "the Baptist"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 Baptized (Immersed) People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10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Purpose of John's Baptism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 the Remission of Sins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2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"Repent, for the kingdom of heaven is at hand!"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Baptized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87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Jesus Baptized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Jordan River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10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Reason Jesus Was Baptized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"To fulfill all righteousness"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Heaven's Response to the Baptism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Spirit Descended Upon Him &amp; The Father Said, "This is My Son."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36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 of Jesus When He Began His Ministry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30 Years Old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4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CHAPTER: 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1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Is Jehovah, for John Prepared the Way for Jehovah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03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0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656</Words>
  <Application>Microsoft Office PowerPoint</Application>
  <PresentationFormat>Widescreen</PresentationFormat>
  <Paragraphs>145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dcterms:created xsi:type="dcterms:W3CDTF">2022-01-02T19:06:09Z</dcterms:created>
  <dcterms:modified xsi:type="dcterms:W3CDTF">2022-09-04T21:20:58Z</dcterms:modified>
</cp:coreProperties>
</file>