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7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B7345-A627-4BC7-BD14-59FD01CA6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618482-7A69-4536-A3CC-AED9A3C98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95ABB-888B-467F-B51A-D9F39FF9C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5B983-32E1-4377-8938-0D1961EE3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8BB7A-C04B-497B-B5FE-1287735C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6240C3A-5A03-AB37-D490-467BBF2F2A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1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797E06-1FF4-4C30-8A4D-3CF3DC82C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371C53-4A70-46CD-B2C8-DFEC09B6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C88B3-2BD0-4D05-98C7-9D914F55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5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EB07D-97EA-4ABD-B27C-7A0191054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A7204-EB9E-4495-A1C1-2A68FD5C4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80A7F-C46B-4474-8B34-F5E3BCF91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2BEAC-E61E-4664-9856-D2DD837D6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B5AF0-63D6-414F-9E5C-71D0EE4F8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3543A-F79F-47FA-8601-D36B2013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13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9C238-DB62-44AD-BEBD-5CFA5F8FF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15DEB7-1C37-403D-91EE-C276EEBA91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FC382-5CDA-4124-8485-46B1EF1BF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1E2DD-9AB8-4828-A222-711F96B08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F83F8-5FFC-42AD-9E73-D32A9E002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1AE11-93C1-44AC-9660-C14A4E48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20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C851C-E725-48A4-BDAC-B9B2190D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97128-79AE-4286-8FA1-640244434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1C724-5E97-4B61-AEE0-4860FE97D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93EFC-73BB-4D9B-96D5-BE11928D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1EA6D-F385-4618-8737-C97CF00A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46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B81DF5-26FB-4FAA-96E2-D70FD920A1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DB5840-B4FE-41D5-88D8-6FB9439B2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53F57-E71A-46DF-9F5D-C440C0A39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7FA1D-EAE9-4973-87AB-CAF8BA56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53734-7841-4E16-B68E-CDC8B206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0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2B67951-587B-5700-057E-C09D4E96A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ABC09-66CB-47F6-9464-BBF4E0DC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28" y="1828800"/>
            <a:ext cx="11594284" cy="5029199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897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E44DB5F-A228-4470-8490-5EA1D71832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ABC09-66CB-47F6-9464-BBF4E0DC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28" y="1828800"/>
            <a:ext cx="11594284" cy="5029199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3708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EA329885-DB54-2503-4C9D-B18BC3858A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ABC09-66CB-47F6-9464-BBF4E0DC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28" y="1828800"/>
            <a:ext cx="11594284" cy="5029199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970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0D6D9DB-4BC1-9EA5-463F-088322787C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ABC09-66CB-47F6-9464-BBF4E0DC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28" y="1828800"/>
            <a:ext cx="11594284" cy="5029199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7732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57088-0C31-49FF-B104-6C5852FF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D2ADD-FDAA-44EB-B555-BEA45C3CA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8DBBA-30BF-47A7-86A3-6DA4A939A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5D7A7-A803-4610-9288-5E9BD4800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CE6C6-7C9D-48B7-94FB-22A88FFB5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0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CB1FF-8724-45CD-977D-2ECC4DB94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FE4A6-F735-4077-8E4F-B965B7E83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03FCD-949C-40D4-B0CA-D91D8D481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4E23AF-AD30-4C75-ACFA-4C4BBFD18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877BA1-8CE1-49DF-81ED-5F1294588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CFDF9-790A-4FC4-A32A-7E8CF943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8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FAE30-F08C-4F97-BA97-4004C234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F61DB-4CA4-4EC7-811A-CEB032459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F9669-ACA5-4F16-88B6-32E49305B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8A86E6-C655-4B28-9D58-32999E531B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07B313-1B53-49E5-9072-970181907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9E9797-895E-45D5-B2F5-04A6D9BDA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1AAAC8-29E2-4123-BA70-C559C9004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ED6C2-6B4B-495A-9D7E-14E10BF1D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8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F9F9A-69AD-4300-8622-F9E3CB046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DFD3D2-24FB-4954-B59D-ACA3754E6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571890-52D5-455E-A7BC-32812EAC3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A08215-E528-41A3-8D72-A78ED5208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8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74F0C8-DFCD-44F0-89C2-AF7EA7B27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EE35A-63B2-43AF-94BA-E5D8187D8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B360D-65C6-4FED-99CB-F368800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F1F7D-4787-410D-8EFF-9459BF4E8681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8D943-D89A-4B02-BD42-0A6B4CF55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14C31-B996-47DA-BA5A-23FF6F01A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1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23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D6C17-66F3-336C-4933-D059ABC5F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Hebrew word – literally, “long of nostrils” (long of wrath)</a:t>
            </a:r>
          </a:p>
          <a:p>
            <a:r>
              <a:rPr lang="en-US" dirty="0"/>
              <a:t>Greek word – literally, “long of temper/anger”</a:t>
            </a:r>
          </a:p>
          <a:p>
            <a:r>
              <a:rPr lang="en-US" dirty="0"/>
              <a:t>God is truly “</a:t>
            </a:r>
            <a:r>
              <a:rPr lang="en-US" dirty="0" err="1"/>
              <a:t>LONGsuffering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God “many a time turned His anger away” (Psa. 78:38)</a:t>
            </a:r>
          </a:p>
          <a:p>
            <a:pPr lvl="1"/>
            <a:r>
              <a:rPr lang="en-US" dirty="0"/>
              <a:t>God’s patience delays and restrains His wrath (Isa. 48:9)</a:t>
            </a:r>
          </a:p>
          <a:p>
            <a:r>
              <a:rPr lang="en-US" dirty="0"/>
              <a:t>God’s patience waits a long time</a:t>
            </a:r>
          </a:p>
          <a:p>
            <a:pPr lvl="1"/>
            <a:r>
              <a:rPr lang="en-US" dirty="0"/>
              <a:t>God gave the people in Noah’s day 120 years (Gen. 6:3)</a:t>
            </a:r>
          </a:p>
          <a:p>
            <a:pPr lvl="1"/>
            <a:r>
              <a:rPr lang="en-US" dirty="0"/>
              <a:t>“The Divine longsuffering </a:t>
            </a:r>
            <a:r>
              <a:rPr lang="en-US" u="sng" dirty="0"/>
              <a:t>waited</a:t>
            </a:r>
            <a:r>
              <a:rPr lang="en-US" dirty="0"/>
              <a:t> in the days of Noah” (1 Pet. 3:20)</a:t>
            </a:r>
          </a:p>
          <a:p>
            <a:r>
              <a:rPr lang="en-US" dirty="0"/>
              <a:t>IS MY PATIENCE “LONG”? </a:t>
            </a:r>
          </a:p>
        </p:txBody>
      </p:sp>
    </p:spTree>
    <p:extLst>
      <p:ext uri="{BB962C8B-B14F-4D97-AF65-F5344CB8AC3E}">
        <p14:creationId xmlns:p14="http://schemas.microsoft.com/office/powerpoint/2010/main" val="405841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D6C17-66F3-336C-4933-D059ABC5F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28" y="1828800"/>
            <a:ext cx="11641472" cy="5029199"/>
          </a:xfrm>
        </p:spPr>
        <p:txBody>
          <a:bodyPr>
            <a:normAutofit/>
          </a:bodyPr>
          <a:lstStyle/>
          <a:p>
            <a:r>
              <a:rPr lang="en-US" dirty="0"/>
              <a:t>Agape love is “patient” (1 Cor. 13:4)</a:t>
            </a:r>
          </a:p>
          <a:p>
            <a:r>
              <a:rPr lang="en-US" dirty="0"/>
              <a:t>Agape love takes into consideration someone’s situation (Gen. 6:3; Psa. 78:39)</a:t>
            </a:r>
          </a:p>
          <a:p>
            <a:r>
              <a:rPr lang="en-US" dirty="0"/>
              <a:t>Agape love wants the best for the one loved (Phil. 2:3-5; 1 Cor. 8:1)</a:t>
            </a:r>
          </a:p>
          <a:p>
            <a:r>
              <a:rPr lang="en-US" dirty="0"/>
              <a:t>God’s loving patience drove Him to take upon Himself the punishment we deserved (Rom. 3:24-26)</a:t>
            </a:r>
          </a:p>
          <a:p>
            <a:r>
              <a:rPr lang="en-US" dirty="0"/>
              <a:t>IS MY PATIENCE “LOVING”? </a:t>
            </a:r>
          </a:p>
        </p:txBody>
      </p:sp>
    </p:spTree>
    <p:extLst>
      <p:ext uri="{BB962C8B-B14F-4D97-AF65-F5344CB8AC3E}">
        <p14:creationId xmlns:p14="http://schemas.microsoft.com/office/powerpoint/2010/main" val="360606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D6C17-66F3-336C-4933-D059ABC5F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God’s patience is purposeful—giving time to properly respond</a:t>
            </a:r>
          </a:p>
          <a:p>
            <a:r>
              <a:rPr lang="en-US" dirty="0"/>
              <a:t>God sent Noah to preach righteousness (2 Pet. 2:5)</a:t>
            </a:r>
          </a:p>
          <a:p>
            <a:r>
              <a:rPr lang="en-US" dirty="0"/>
              <a:t>God’s patience is designed to bring about change—repentance (Rom. 2:4; </a:t>
            </a:r>
            <a:br>
              <a:rPr lang="en-US" dirty="0"/>
            </a:br>
            <a:r>
              <a:rPr lang="en-US" dirty="0"/>
              <a:t>2 Pet. 3:9)</a:t>
            </a:r>
          </a:p>
          <a:p>
            <a:r>
              <a:rPr lang="en-US" dirty="0"/>
              <a:t>God’s patience is provided into order to lead to salvation (2 Pet. 3:15)</a:t>
            </a:r>
          </a:p>
          <a:p>
            <a:r>
              <a:rPr lang="en-US" dirty="0"/>
              <a:t>IS MY PATIENCE “LONGING”? </a:t>
            </a:r>
          </a:p>
        </p:txBody>
      </p:sp>
    </p:spTree>
    <p:extLst>
      <p:ext uri="{BB962C8B-B14F-4D97-AF65-F5344CB8AC3E}">
        <p14:creationId xmlns:p14="http://schemas.microsoft.com/office/powerpoint/2010/main" val="256940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D6C17-66F3-336C-4933-D059ABC5F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28" y="1828800"/>
            <a:ext cx="11679572" cy="5029199"/>
          </a:xfrm>
        </p:spPr>
        <p:txBody>
          <a:bodyPr>
            <a:normAutofit/>
          </a:bodyPr>
          <a:lstStyle/>
          <a:p>
            <a:r>
              <a:rPr lang="en-US" dirty="0"/>
              <a:t>The unrighteous are storing up wrath for the day of wrath (Rom. 2:5)</a:t>
            </a:r>
          </a:p>
          <a:p>
            <a:r>
              <a:rPr lang="en-US" dirty="0"/>
              <a:t>God is being patient, but He will not delay forever (Gen. 6:3; 2 Pet. 3:10)</a:t>
            </a:r>
          </a:p>
          <a:p>
            <a:r>
              <a:rPr lang="en-US" dirty="0"/>
              <a:t>The day is coming that will mark the end of God’s patience FOREVER and the time allotted for repentance will WITHDRAWN FOREVER (Psa. 7:11-13)</a:t>
            </a:r>
          </a:p>
          <a:p>
            <a:r>
              <a:rPr lang="en-US" dirty="0"/>
              <a:t>ARE YOU READY?  Today?</a:t>
            </a:r>
          </a:p>
          <a:p>
            <a:pPr lvl="1"/>
            <a:r>
              <a:rPr lang="en-US" sz="2600" dirty="0"/>
              <a:t>Believe Jesus is God’s Son (Rom. 3:26)</a:t>
            </a:r>
          </a:p>
          <a:p>
            <a:pPr lvl="1"/>
            <a:r>
              <a:rPr lang="en-US" sz="2600" dirty="0"/>
              <a:t>Repent of your sins and turn to God (Rom. 2:4)</a:t>
            </a:r>
          </a:p>
          <a:p>
            <a:pPr lvl="1"/>
            <a:r>
              <a:rPr lang="en-US" sz="2600" dirty="0"/>
              <a:t>Confess your faith in Jesus Christ (Rom. 10:9)</a:t>
            </a:r>
          </a:p>
          <a:p>
            <a:pPr lvl="1"/>
            <a:r>
              <a:rPr lang="en-US" sz="2600" dirty="0"/>
              <a:t>Be immersed into Christ (Rom. 6:3-4)</a:t>
            </a:r>
          </a:p>
          <a:p>
            <a:pPr lvl="2"/>
            <a:r>
              <a:rPr lang="en-US" dirty="0"/>
              <a:t>God will forgive your sins, add you to His church and enroll you in heaven (Acts 2:38, 47; Heb. 12:23)</a:t>
            </a:r>
          </a:p>
          <a:p>
            <a:pPr lvl="1"/>
            <a:r>
              <a:rPr lang="en-US" sz="2600" dirty="0"/>
              <a:t>Live faithfully to Him each day (Rom. </a:t>
            </a:r>
            <a:r>
              <a:rPr lang="en-US" sz="2600"/>
              <a:t>12:1-2)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6964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3332</TotalTime>
  <Words>389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28</cp:revision>
  <dcterms:created xsi:type="dcterms:W3CDTF">2021-12-30T15:25:13Z</dcterms:created>
  <dcterms:modified xsi:type="dcterms:W3CDTF">2022-09-04T12:39:29Z</dcterms:modified>
</cp:coreProperties>
</file>