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83" r:id="rId4"/>
    <p:sldId id="282" r:id="rId5"/>
    <p:sldId id="288" r:id="rId6"/>
    <p:sldId id="284" r:id="rId7"/>
    <p:sldId id="285" r:id="rId8"/>
    <p:sldId id="286" r:id="rId9"/>
    <p:sldId id="287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9BC04-D1C9-EEBC-3760-D991E9990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5FA36-BA8B-61CC-FB51-2B25FE964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1AD04-BBD6-B93D-B7A9-997B4BDE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9ED74-4F6F-9B30-758B-D64F8DF1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14EA9-6FFA-099F-83F2-47DAF8CC2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894FFE94-3A3D-B7F9-CCC5-0BEFB9A01D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2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32849-2412-BAC8-C0F5-E120187F2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0232C-9719-34AC-8039-1CBC4CAEC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5D411-43C4-F79A-55F1-21D8CF49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04E1D-207C-B1B4-40F7-91902A97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2BA24-7C71-3500-166B-E6A1D4DB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8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5CE91-5A22-A993-2ADF-931145227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AB36D-5949-CC21-09A8-81E2D221D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BE6DD-781A-9CEF-3B16-051D49A72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A800C-68F7-F5C6-4F3D-361053021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972B6-639C-6F01-137D-4CB4F2A3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223FC-D6B8-666E-491A-A4A81FBF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0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9EA62-5E2C-F436-DF0D-BA2BB2084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359E3-7650-DCF4-447A-DB0E315D3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82E25-79E7-892D-8BE8-017686C9C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4A8905-4772-D95E-E880-127342521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55E85-CD63-2D31-94CA-5939896435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DDB0DC-12FC-B65B-2204-463848645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A9F0F-3798-F8FF-41A7-BF99B7C34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46ACE5-B195-54A0-4B08-9B16E03E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6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5EE35-BB5C-EB63-6A69-DAA929980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33FF3-9322-BC62-421E-4BD261DCB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C930D-E09B-08EC-0C40-D6D5B01B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EC6AA-5A93-D1F0-95E0-A89A4A1C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1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F01A65-AB11-D822-1E00-0861586B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23213-959B-BF90-BBCC-922DB193C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27BF5-2014-AC29-DFD1-C4907A5C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74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AD80-9421-D832-76B3-2993D59D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62847-2BFD-D15C-ACCC-DF0BD7C23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22615-E409-4EDC-21DE-EB8F4E9C7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48AF2-C9D4-F5F0-C19A-A70F9953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E82D4-BC6D-FADA-1876-E3D2ACD70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261EA-7773-DA65-EEE0-AD9B976C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79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D7000-556E-EA3C-EECA-923A3AB8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FC3C46-3B5C-AD3D-321B-B36B7E1EC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AB6E2-C576-9C59-7BD3-4CFFC17A2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60D8F-C126-FEF9-7B83-F2374AA9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19B01-2A80-A0A0-D19B-A89634BF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887FB-1E97-41AF-E30F-56556DC8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54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73BAF-2D54-A9C3-8398-B6C418F5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ECD29-7A1F-057B-BCAD-535623FC7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EDF83-3DCF-17C1-0E94-DE6510D8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DFD75-820A-4B3E-3EF7-7FB390F05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C3BBE-57D8-5E21-CE69-22F13DC8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8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8F9CFA-E3F5-06B7-AAAC-F1B25A70C2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09A75-EE70-8A40-BD9A-65EDCB9EC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BEACE-77DA-7C44-43E2-7F57C1F46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6BF35-0CCB-192A-6CF8-B5A5C8A6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850AF-9150-60B0-904F-DCA07204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5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7E1D404-B7C1-7F34-3840-275CF5470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1473288"/>
            <a:ext cx="11980179" cy="53847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950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DD94ED8-5799-FC07-1D68-095A55BCA3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1473288"/>
            <a:ext cx="11980179" cy="53847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205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CB123E67-85EE-2722-DEBB-21C8511FED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1473288"/>
            <a:ext cx="11980179" cy="53847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171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11CBAF6-ECDB-ACCF-1A94-FD01C7284D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1473288"/>
            <a:ext cx="11980179" cy="53847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040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9D35310-8470-40F2-1AA1-315AF2411A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1473288"/>
            <a:ext cx="11980179" cy="53847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4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9E5FCFF-2CFB-457F-D80D-57CDE389A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1473288"/>
            <a:ext cx="11980179" cy="53847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275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BC9D6FB-165F-91EA-DAD6-2283A8345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1473288"/>
            <a:ext cx="11980179" cy="53847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866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9B49A1C7-6BC9-B5D7-DBA6-088AD0C47E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2499360"/>
            <a:ext cx="11980179" cy="43586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93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A3947A-A25F-BDA6-6499-1AEF42701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C7144-B0D6-9DC0-6F70-22D52F938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E5576-FA44-8373-B6D6-E620FE6DE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102E3-C413-47CF-B488-21DFD344F625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35DB2-03C6-A1C2-6D81-1400E21AC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BC3C0-C9BE-37B8-D447-D3FC9E5E9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8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5" r:id="rId7"/>
    <p:sldLayoutId id="2147483667" r:id="rId8"/>
    <p:sldLayoutId id="214748366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63" indent="-347663"/>
            <a:r>
              <a:rPr lang="en-US" sz="3200" dirty="0"/>
              <a:t>Anybody can be a racist!</a:t>
            </a:r>
          </a:p>
          <a:p>
            <a:pPr marL="347663" indent="-347663"/>
            <a:r>
              <a:rPr lang="en-US" sz="3200" dirty="0"/>
              <a:t>Racism is not just limited to one race vs. another race!</a:t>
            </a:r>
          </a:p>
          <a:p>
            <a:pPr marL="347663" indent="-347663"/>
            <a:r>
              <a:rPr lang="en-US" sz="3200" dirty="0"/>
              <a:t>If you judge someone based upon the color of their skin, </a:t>
            </a:r>
            <a:br>
              <a:rPr lang="en-US" sz="3200" dirty="0"/>
            </a:br>
            <a:r>
              <a:rPr lang="en-US" sz="3200" dirty="0"/>
              <a:t>you’re not right with God!</a:t>
            </a:r>
          </a:p>
          <a:p>
            <a:pPr marL="347663" indent="-347663"/>
            <a:r>
              <a:rPr lang="en-US" sz="3200" dirty="0"/>
              <a:t>If you go around thinking everyone else is a racist toward you, </a:t>
            </a:r>
            <a:br>
              <a:rPr lang="en-US" sz="3200" dirty="0"/>
            </a:br>
            <a:r>
              <a:rPr lang="en-US" sz="3200" dirty="0"/>
              <a:t>you’re not right with God!</a:t>
            </a:r>
          </a:p>
          <a:p>
            <a:pPr marL="347663" indent="-347663"/>
            <a:r>
              <a:rPr lang="en-US" sz="3200" dirty="0"/>
              <a:t>If your default is to see and hear things through the prism of race, </a:t>
            </a:r>
            <a:br>
              <a:rPr lang="en-US" sz="3200" dirty="0"/>
            </a:br>
            <a:r>
              <a:rPr lang="en-US" sz="3200" dirty="0"/>
              <a:t>you’re not right with God!</a:t>
            </a:r>
          </a:p>
        </p:txBody>
      </p:sp>
    </p:spTree>
    <p:extLst>
      <p:ext uri="{BB962C8B-B14F-4D97-AF65-F5344CB8AC3E}">
        <p14:creationId xmlns:p14="http://schemas.microsoft.com/office/powerpoint/2010/main" val="38152337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2586446"/>
            <a:ext cx="11980179" cy="4271554"/>
          </a:xfrm>
        </p:spPr>
        <p:txBody>
          <a:bodyPr>
            <a:normAutofit/>
          </a:bodyPr>
          <a:lstStyle/>
          <a:p>
            <a:pPr marL="339725" indent="-339725"/>
            <a:r>
              <a:rPr lang="en-US" sz="3200" dirty="0"/>
              <a:t>Believe Jesus is God’s Son – John 3:16</a:t>
            </a:r>
          </a:p>
          <a:p>
            <a:pPr marL="339725" indent="-339725"/>
            <a:r>
              <a:rPr lang="en-US" sz="3200" dirty="0"/>
              <a:t>Repent of your sins and turn to God – Romans 2:4</a:t>
            </a:r>
          </a:p>
          <a:p>
            <a:pPr marL="339725" indent="-339725"/>
            <a:r>
              <a:rPr lang="en-US" sz="3200" dirty="0"/>
              <a:t>Confess your faith in Jesus Christ – Matthew 10:32</a:t>
            </a:r>
          </a:p>
          <a:p>
            <a:pPr marL="339725" indent="-339725"/>
            <a:r>
              <a:rPr lang="en-US" sz="3200" dirty="0"/>
              <a:t>Be immersed into Christ – Mark 16:16</a:t>
            </a:r>
          </a:p>
          <a:p>
            <a:pPr marL="801688" lvl="1" indent="-342900"/>
            <a:r>
              <a:rPr lang="en-US" sz="2800" dirty="0"/>
              <a:t>God will forgive all of your sins – Acts 2:38</a:t>
            </a:r>
          </a:p>
          <a:p>
            <a:pPr marL="801688" lvl="1" indent="-342900"/>
            <a:r>
              <a:rPr lang="en-US" sz="2800" dirty="0"/>
              <a:t>God will add you to His church – Acts 2:47</a:t>
            </a:r>
          </a:p>
          <a:p>
            <a:pPr marL="801688" lvl="1" indent="-342900"/>
            <a:r>
              <a:rPr lang="en-US" sz="2800" dirty="0"/>
              <a:t>God will enroll you in heaven – Hebrews 12:23</a:t>
            </a:r>
          </a:p>
          <a:p>
            <a:pPr marL="339725" indent="-339725"/>
            <a:r>
              <a:rPr lang="en-US" sz="3200" dirty="0"/>
              <a:t>Serve Him faithfully – 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33693210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86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Racism at ANY level is not acceptable to God!</a:t>
            </a:r>
          </a:p>
          <a:p>
            <a:r>
              <a:rPr lang="en-US" dirty="0"/>
              <a:t>Jesus and the gospel are the ONLY solution to racism!</a:t>
            </a:r>
          </a:p>
          <a:p>
            <a:r>
              <a:rPr lang="en-US" dirty="0"/>
              <a:t>Divine truths that must guide our hearts, attitudes, actions and reactions:</a:t>
            </a:r>
          </a:p>
          <a:p>
            <a:pPr lvl="1"/>
            <a:r>
              <a:rPr lang="en-US" u="sng" dirty="0"/>
              <a:t>ALL people = Created in the image of God (Gen. 1:26-27; 5:1; Jas. 3:9)</a:t>
            </a:r>
          </a:p>
          <a:p>
            <a:pPr lvl="2"/>
            <a:r>
              <a:rPr lang="en-US" sz="2200" dirty="0"/>
              <a:t>The first persons were created in God’s image (Gen. 1:26-27)</a:t>
            </a:r>
          </a:p>
          <a:p>
            <a:pPr lvl="2"/>
            <a:r>
              <a:rPr lang="en-US" sz="2200" dirty="0"/>
              <a:t>Every person since has been and still is created in His image (Jas. 3:9)</a:t>
            </a:r>
          </a:p>
          <a:p>
            <a:pPr lvl="2"/>
            <a:r>
              <a:rPr lang="en-US" sz="2200" dirty="0"/>
              <a:t>Therefore, to denigrate any human being is an assault on the Creator Himself</a:t>
            </a:r>
          </a:p>
          <a:p>
            <a:pPr lvl="1"/>
            <a:r>
              <a:rPr lang="en-US" u="sng" dirty="0"/>
              <a:t>ALL people = Equitably part of the same race (Acts 17:26)</a:t>
            </a:r>
          </a:p>
          <a:p>
            <a:pPr lvl="2"/>
            <a:r>
              <a:rPr lang="en-US" sz="2200" dirty="0"/>
              <a:t>We are a part of ONE race = the HUMAN race</a:t>
            </a:r>
          </a:p>
          <a:p>
            <a:pPr lvl="2"/>
            <a:r>
              <a:rPr lang="en-US" sz="2200" dirty="0"/>
              <a:t>Each person is the same human species = </a:t>
            </a:r>
            <a:r>
              <a:rPr lang="en-US" sz="2200" i="1" dirty="0"/>
              <a:t>homo sapiens</a:t>
            </a:r>
            <a:r>
              <a:rPr lang="en-US" sz="2200" dirty="0"/>
              <a:t> </a:t>
            </a:r>
          </a:p>
          <a:p>
            <a:pPr lvl="2"/>
            <a:r>
              <a:rPr lang="en-US" sz="2200" dirty="0"/>
              <a:t>To insult another’s “race” is to insult YOUR “race” (Luke 6:31)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253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Racism at ANY level is not acceptable to God!</a:t>
            </a:r>
          </a:p>
          <a:p>
            <a:r>
              <a:rPr lang="en-US" dirty="0"/>
              <a:t>Jesus and the gospel are the ONLY solution to racism!</a:t>
            </a:r>
          </a:p>
          <a:p>
            <a:r>
              <a:rPr lang="en-US" dirty="0"/>
              <a:t>Divine truths that must guide our hearts, attitudes, actions and reactions:</a:t>
            </a:r>
          </a:p>
          <a:p>
            <a:pPr lvl="1"/>
            <a:r>
              <a:rPr lang="en-US" u="sng" dirty="0"/>
              <a:t>ALL people = Related as offspring in the same family (Acts 17:28; Gen. 3:20)</a:t>
            </a:r>
          </a:p>
          <a:p>
            <a:pPr lvl="2"/>
            <a:r>
              <a:rPr lang="en-US" sz="2200" dirty="0"/>
              <a:t>“We ARE (present tense) His offspring”</a:t>
            </a:r>
          </a:p>
          <a:p>
            <a:pPr lvl="2"/>
            <a:r>
              <a:rPr lang="en-US" sz="2200" dirty="0"/>
              <a:t>We ALL share a basic unity in the human family as God’s offspring </a:t>
            </a:r>
          </a:p>
          <a:p>
            <a:pPr lvl="2"/>
            <a:r>
              <a:rPr lang="en-US" sz="2200" dirty="0"/>
              <a:t>Adam &amp; Eve are the great-grandparents of us all (Gen. 3:20)</a:t>
            </a:r>
          </a:p>
          <a:p>
            <a:pPr lvl="2"/>
            <a:r>
              <a:rPr lang="en-US" sz="2200" dirty="0"/>
              <a:t>No one is inherently more valuable than another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42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Racism at ANY level is not acceptable to God!</a:t>
            </a:r>
          </a:p>
          <a:p>
            <a:r>
              <a:rPr lang="en-US" dirty="0"/>
              <a:t>Jesus and the gospel are the ONLY solution to racism!</a:t>
            </a:r>
          </a:p>
          <a:p>
            <a:r>
              <a:rPr lang="en-US" dirty="0"/>
              <a:t>Divine truths that must guide our hearts, attitudes, actions and reactions:</a:t>
            </a:r>
          </a:p>
          <a:p>
            <a:pPr lvl="1"/>
            <a:r>
              <a:rPr lang="en-US" u="sng" dirty="0"/>
              <a:t>ALL people = Objects of God’s love (John 3:16)</a:t>
            </a:r>
          </a:p>
          <a:p>
            <a:pPr lvl="2"/>
            <a:r>
              <a:rPr lang="en-US" sz="2100" dirty="0"/>
              <a:t>God loves all people freely and without regard for who they are</a:t>
            </a:r>
          </a:p>
          <a:p>
            <a:pPr lvl="2"/>
            <a:r>
              <a:rPr lang="en-US" sz="2100" dirty="0"/>
              <a:t>Therefore, we must love all people, regardless of their ethnic identity (Luke 10:33-37; Matt. 5:44)</a:t>
            </a:r>
          </a:p>
          <a:p>
            <a:pPr lvl="2"/>
            <a:r>
              <a:rPr lang="en-US" sz="2100" dirty="0"/>
              <a:t>Love is not arrogant or rude (1 Cor. 13:4-5)</a:t>
            </a:r>
          </a:p>
          <a:p>
            <a:pPr lvl="2"/>
            <a:r>
              <a:rPr lang="en-US" sz="2100" dirty="0"/>
              <a:t>Love must have no hypocrisy (Rom. 12:9)</a:t>
            </a:r>
          </a:p>
          <a:p>
            <a:pPr lvl="2"/>
            <a:r>
              <a:rPr lang="en-US" sz="2100" dirty="0"/>
              <a:t>Love does no harm to a neighbor (Rom. 13:9-10)</a:t>
            </a:r>
          </a:p>
          <a:p>
            <a:pPr lvl="2"/>
            <a:r>
              <a:rPr lang="en-US" sz="2100" dirty="0"/>
              <a:t>Love of neighbor cannot be less than love of self (Matt. 22:39)</a:t>
            </a:r>
          </a:p>
          <a:p>
            <a:pPr lvl="2"/>
            <a:r>
              <a:rPr lang="en-US" sz="2100" dirty="0"/>
              <a:t>We cannot say, “I love God,” and hate anyone (1 John 4:19-21)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85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Racism at ANY level is not acceptable to God!</a:t>
            </a:r>
          </a:p>
          <a:p>
            <a:r>
              <a:rPr lang="en-US" dirty="0"/>
              <a:t>Jesus and the gospel are the ONLY solution to racism!</a:t>
            </a:r>
          </a:p>
          <a:p>
            <a:r>
              <a:rPr lang="en-US" dirty="0"/>
              <a:t>Divine truths that must guide our hearts, attitudes, actions and reactions:</a:t>
            </a:r>
          </a:p>
          <a:p>
            <a:pPr lvl="1"/>
            <a:r>
              <a:rPr lang="en-US" u="sng" dirty="0"/>
              <a:t>ALL people = Objects of Christ’s blood (Matt. 26:28)  </a:t>
            </a:r>
          </a:p>
          <a:p>
            <a:pPr lvl="2"/>
            <a:r>
              <a:rPr lang="en-US" dirty="0"/>
              <a:t>Christ came and died for the benefit of ALL humanity (2 Cor. 5:15; 1 Tim. 2:6; 1 John 2:2)</a:t>
            </a:r>
          </a:p>
          <a:p>
            <a:pPr lvl="2"/>
            <a:r>
              <a:rPr lang="en-US" dirty="0"/>
              <a:t>Through Abraham’s Seed (Christ), ALL would be blessed (Gen. 22:18)</a:t>
            </a:r>
          </a:p>
          <a:p>
            <a:pPr lvl="2"/>
            <a:r>
              <a:rPr lang="en-US" dirty="0"/>
              <a:t>Christ’s blood was shed for “EVERY tribe and tongue and people and nation” (Rev. 5:9)</a:t>
            </a:r>
          </a:p>
          <a:p>
            <a:pPr lvl="2"/>
            <a:r>
              <a:rPr lang="en-US" dirty="0"/>
              <a:t>God desires ALL to be saved (1 Tim. 2:4)</a:t>
            </a:r>
          </a:p>
          <a:p>
            <a:pPr lvl="2"/>
            <a:r>
              <a:rPr lang="en-US" dirty="0"/>
              <a:t>God wants the gospel to be preached to ALL (Mark 16:15)</a:t>
            </a:r>
          </a:p>
          <a:p>
            <a:pPr lvl="2"/>
            <a:r>
              <a:rPr lang="en-US" dirty="0"/>
              <a:t>God’s grace is made available to ALL (Tit. 2:11)</a:t>
            </a:r>
          </a:p>
          <a:p>
            <a:pPr lvl="2"/>
            <a:r>
              <a:rPr lang="en-US" dirty="0"/>
              <a:t>Jesus calls ALL to come to Him (Matt. 11:28-30)</a:t>
            </a:r>
          </a:p>
          <a:p>
            <a:pPr lvl="2"/>
            <a:r>
              <a:rPr lang="en-US" dirty="0"/>
              <a:t>In Christ, through His blood, ALL are equal in His sight (Gal 3:28)</a:t>
            </a:r>
          </a:p>
          <a:p>
            <a:pPr lvl="2"/>
            <a:r>
              <a:rPr lang="en-US" dirty="0"/>
              <a:t>Any person for whom Christ died is worthy of our love and respect!</a:t>
            </a:r>
          </a:p>
          <a:p>
            <a:pPr lvl="2"/>
            <a:r>
              <a:rPr lang="en-US" dirty="0"/>
              <a:t>To hate any part of humanity reflects upon the cross of Christ and the Savior Himself!</a:t>
            </a:r>
          </a:p>
        </p:txBody>
      </p:sp>
    </p:spTree>
    <p:extLst>
      <p:ext uri="{BB962C8B-B14F-4D97-AF65-F5344CB8AC3E}">
        <p14:creationId xmlns:p14="http://schemas.microsoft.com/office/powerpoint/2010/main" val="33757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Racism at ANY level is not acceptable to God!</a:t>
            </a:r>
          </a:p>
          <a:p>
            <a:pPr>
              <a:lnSpc>
                <a:spcPct val="100000"/>
              </a:lnSpc>
            </a:pPr>
            <a:r>
              <a:rPr lang="en-US" dirty="0"/>
              <a:t>Jesus and the gospel are the ONLY solution to racism!</a:t>
            </a:r>
          </a:p>
          <a:p>
            <a:pPr>
              <a:lnSpc>
                <a:spcPct val="100000"/>
              </a:lnSpc>
            </a:pPr>
            <a:r>
              <a:rPr lang="en-US" dirty="0"/>
              <a:t>Divine truths that must guide our hearts, attitudes, actions and reactions:</a:t>
            </a:r>
          </a:p>
          <a:p>
            <a:pPr lvl="1">
              <a:lnSpc>
                <a:spcPct val="100000"/>
              </a:lnSpc>
            </a:pPr>
            <a:r>
              <a:rPr lang="en-US" u="sng" dirty="0"/>
              <a:t>ALL people = Shown NO </a:t>
            </a:r>
            <a:r>
              <a:rPr lang="en-US" u="sng"/>
              <a:t>partiality by </a:t>
            </a:r>
            <a:r>
              <a:rPr lang="en-US" u="sng" dirty="0"/>
              <a:t>God (Deut. 10:17; Acts 10:34-35; Rom. 2:11; Gal. 2:6; Eph. 6:9; Col. 3:25; 1 Pet. 1:17)</a:t>
            </a:r>
            <a:r>
              <a:rPr lang="en-US" dirty="0"/>
              <a:t> – lit, “does not receive the face of a man” (Gal. 2:6)</a:t>
            </a:r>
          </a:p>
          <a:p>
            <a:pPr lvl="2"/>
            <a:r>
              <a:rPr lang="en-US" dirty="0"/>
              <a:t>God told Moses not to receive face (show partiality) (Deut. 1:17)</a:t>
            </a:r>
          </a:p>
          <a:p>
            <a:pPr lvl="2"/>
            <a:r>
              <a:rPr lang="en-US" dirty="0"/>
              <a:t>God tells us not to receive face (show partiality) (Jas. 2:1, 9)</a:t>
            </a:r>
          </a:p>
          <a:p>
            <a:pPr lvl="1"/>
            <a:r>
              <a:rPr lang="en-US" dirty="0"/>
              <a:t>If we show partiality:</a:t>
            </a:r>
          </a:p>
          <a:p>
            <a:pPr lvl="2"/>
            <a:r>
              <a:rPr lang="en-US" dirty="0"/>
              <a:t>We cannot at the same time “hold” to the gospel (2:1)</a:t>
            </a:r>
          </a:p>
          <a:p>
            <a:pPr lvl="2"/>
            <a:r>
              <a:rPr lang="en-US" dirty="0"/>
              <a:t>We possess and demonstrate “evil thoughts” (2:4) </a:t>
            </a:r>
          </a:p>
          <a:p>
            <a:pPr lvl="2"/>
            <a:r>
              <a:rPr lang="en-US" dirty="0"/>
              <a:t>We “dishonor” one made in God’s image and thus dishonor God (2:6)</a:t>
            </a:r>
          </a:p>
          <a:p>
            <a:pPr lvl="2"/>
            <a:r>
              <a:rPr lang="en-US" dirty="0"/>
              <a:t>We cause others to “blaspheme” the name of Christ (2:7)</a:t>
            </a:r>
          </a:p>
          <a:p>
            <a:pPr lvl="2"/>
            <a:r>
              <a:rPr lang="en-US" dirty="0"/>
              <a:t>We fail to “fulfill the royal law” (2:8)</a:t>
            </a:r>
          </a:p>
          <a:p>
            <a:pPr lvl="2"/>
            <a:r>
              <a:rPr lang="en-US" dirty="0"/>
              <a:t>WE ARE SINNING! We are guilty of transgressing God’s law (2:9-10)</a:t>
            </a:r>
          </a:p>
          <a:p>
            <a:pPr lvl="2"/>
            <a:r>
              <a:rPr lang="en-US" dirty="0"/>
              <a:t>We will be judged “without mercy” (2:13)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34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cannot find justification for racism in any class</a:t>
            </a:r>
          </a:p>
          <a:p>
            <a:r>
              <a:rPr lang="en-US" dirty="0"/>
              <a:t>There is no justification anywhere for thinking that one group of people is superior to or inferior to another group of people based on skin color!</a:t>
            </a:r>
          </a:p>
          <a:p>
            <a:r>
              <a:rPr lang="en-US" dirty="0"/>
              <a:t>Racism is one of the worst tragedies ever unleashed on mankind by the DEVIL!</a:t>
            </a:r>
          </a:p>
          <a:p>
            <a:pPr lvl="1"/>
            <a:r>
              <a:rPr lang="en-US" dirty="0"/>
              <a:t>The true cause of racism is simple = SIN!</a:t>
            </a:r>
          </a:p>
          <a:p>
            <a:pPr lvl="1"/>
            <a:r>
              <a:rPr lang="en-US" dirty="0"/>
              <a:t>Racism is NOT a matter of SKIN but of SIN!</a:t>
            </a:r>
          </a:p>
          <a:p>
            <a:pPr lvl="1"/>
            <a:r>
              <a:rPr lang="en-US" dirty="0"/>
              <a:t>Racism is an insidious evil that dishonors God!</a:t>
            </a:r>
          </a:p>
          <a:p>
            <a:r>
              <a:rPr lang="en-US" dirty="0"/>
              <a:t>The Bible condemns racial prejudice (Jas. 2:1-13)</a:t>
            </a:r>
          </a:p>
          <a:p>
            <a:pPr lvl="1"/>
            <a:r>
              <a:rPr lang="en-US" dirty="0"/>
              <a:t>It is a violation of divine law (Luke 10:33-37; Matt. 22:39; Jas. 2:8-9)</a:t>
            </a:r>
          </a:p>
          <a:p>
            <a:r>
              <a:rPr lang="en-US" dirty="0"/>
              <a:t>Jesus condemned judging another according to appearance (John 7:24)</a:t>
            </a:r>
          </a:p>
          <a:p>
            <a:r>
              <a:rPr lang="en-US" dirty="0"/>
              <a:t>Any hint of any level of racism in your life must be eradicated and replaced with the unconditional love of Jesus Christ!</a:t>
            </a:r>
          </a:p>
        </p:txBody>
      </p:sp>
    </p:spTree>
    <p:extLst>
      <p:ext uri="{BB962C8B-B14F-4D97-AF65-F5344CB8AC3E}">
        <p14:creationId xmlns:p14="http://schemas.microsoft.com/office/powerpoint/2010/main" val="22834135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May God help us to see as He sees—not looking at the outward </a:t>
            </a:r>
            <a:r>
              <a:rPr lang="en-US"/>
              <a:t>appearance </a:t>
            </a:r>
            <a:br>
              <a:rPr lang="en-US"/>
            </a:br>
            <a:r>
              <a:rPr lang="en-US"/>
              <a:t>(</a:t>
            </a:r>
            <a:r>
              <a:rPr lang="en-US" dirty="0"/>
              <a:t>1 Sam. 16:7)</a:t>
            </a:r>
          </a:p>
          <a:p>
            <a:r>
              <a:rPr lang="en-US" dirty="0"/>
              <a:t>This lesson is FOR YOU!</a:t>
            </a:r>
          </a:p>
          <a:p>
            <a:r>
              <a:rPr lang="en-US" dirty="0"/>
              <a:t>This is a matter of what God says!</a:t>
            </a:r>
          </a:p>
          <a:p>
            <a:pPr lvl="1"/>
            <a:r>
              <a:rPr lang="en-US" dirty="0"/>
              <a:t>What God says in the Bible is truth and will always be truth – always right!</a:t>
            </a:r>
          </a:p>
          <a:p>
            <a:pPr lvl="1"/>
            <a:r>
              <a:rPr lang="en-US" dirty="0"/>
              <a:t>We need to love and trust GOD and do those things that would be most pleasing to HIM!</a:t>
            </a:r>
          </a:p>
          <a:p>
            <a:r>
              <a:rPr lang="en-US" dirty="0"/>
              <a:t>The foolishness of racism is dividing this country</a:t>
            </a:r>
          </a:p>
          <a:p>
            <a:pPr lvl="1"/>
            <a:r>
              <a:rPr lang="en-US" dirty="0"/>
              <a:t>May God help us to turn to Him and follow Him </a:t>
            </a:r>
          </a:p>
          <a:p>
            <a:pPr lvl="1"/>
            <a:r>
              <a:rPr lang="en-US" dirty="0"/>
              <a:t>May God help us to refuse to let the foolishness of racism invade our hearts, our personal lives, our families or this church!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73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1233</Words>
  <Application>Microsoft Office PowerPoint</Application>
  <PresentationFormat>Widescreen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18</cp:revision>
  <dcterms:created xsi:type="dcterms:W3CDTF">2022-05-02T02:17:23Z</dcterms:created>
  <dcterms:modified xsi:type="dcterms:W3CDTF">2022-08-28T20:08:05Z</dcterms:modified>
</cp:coreProperties>
</file>