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8B4CD5A-6726-AF71-A456-03EA2E531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Healing &amp; Preaching at the Temple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(3:1-26)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Miracle Performed By Jesus’ Power (3:1-11)</a:t>
            </a:r>
          </a:p>
          <a:p>
            <a:pPr lvl="1"/>
            <a:r>
              <a:rPr lang="en-US" dirty="0"/>
              <a:t>The Recipient (3:2, 10; 4:22)</a:t>
            </a:r>
          </a:p>
          <a:p>
            <a:pPr lvl="1"/>
            <a:r>
              <a:rPr lang="en-US" dirty="0"/>
              <a:t>The Place (3:1-2)</a:t>
            </a:r>
          </a:p>
          <a:p>
            <a:pPr lvl="1"/>
            <a:r>
              <a:rPr lang="en-US" dirty="0"/>
              <a:t>The Miracle (3:6-10, 16)</a:t>
            </a:r>
          </a:p>
          <a:p>
            <a:pPr lvl="1"/>
            <a:r>
              <a:rPr lang="en-US" dirty="0"/>
              <a:t>The Power (3:6, 12, 16)</a:t>
            </a:r>
          </a:p>
          <a:p>
            <a:pPr lvl="1"/>
            <a:r>
              <a:rPr lang="en-US" dirty="0"/>
              <a:t>The People (3:9-12, 16)</a:t>
            </a:r>
          </a:p>
          <a:p>
            <a:pPr lvl="1"/>
            <a:r>
              <a:rPr lang="en-US" dirty="0"/>
              <a:t>The miracles of the Bible were real and amazing!</a:t>
            </a:r>
          </a:p>
          <a:p>
            <a:pPr lvl="2"/>
            <a:r>
              <a:rPr lang="en-US" dirty="0"/>
              <a:t>So-called “Modern-Day Healers” are not!</a:t>
            </a:r>
          </a:p>
        </p:txBody>
      </p:sp>
    </p:spTree>
    <p:extLst>
      <p:ext uri="{BB962C8B-B14F-4D97-AF65-F5344CB8AC3E}">
        <p14:creationId xmlns:p14="http://schemas.microsoft.com/office/powerpoint/2010/main" val="9261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Healing &amp; Preaching at the Temple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(3:1-26)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Message Proclaimed About Jesus’ Preeminence (3:12-26)</a:t>
            </a:r>
          </a:p>
          <a:p>
            <a:pPr lvl="1"/>
            <a:r>
              <a:rPr lang="en-US" dirty="0"/>
              <a:t>Peter preached God’s “Servant Jesus” and what the people had done (3:12-16).</a:t>
            </a:r>
          </a:p>
          <a:p>
            <a:pPr lvl="2"/>
            <a:r>
              <a:rPr lang="en-US" sz="2200" dirty="0"/>
              <a:t>Peter first rebuked them with a series of contrasts leading to a climax (3:13-15).</a:t>
            </a:r>
          </a:p>
          <a:p>
            <a:pPr lvl="2"/>
            <a:r>
              <a:rPr lang="en-US" sz="2200" dirty="0"/>
              <a:t>Peter then affirmed the power of faith in the name of the One they killed (3:16).</a:t>
            </a:r>
          </a:p>
          <a:p>
            <a:pPr lvl="1"/>
            <a:r>
              <a:rPr lang="en-US" dirty="0"/>
              <a:t>Peter preached God’s “Servant Jesus” and what the people needed to do (3:17-26).</a:t>
            </a:r>
          </a:p>
          <a:p>
            <a:pPr lvl="2"/>
            <a:r>
              <a:rPr lang="en-US" sz="2200" dirty="0"/>
              <a:t>Through His prophets, God foretold of all the events taking place (3:18, 21-26).</a:t>
            </a:r>
          </a:p>
          <a:p>
            <a:pPr lvl="2"/>
            <a:r>
              <a:rPr lang="en-US" sz="2200" dirty="0"/>
              <a:t>God gave a plan for men to be saved from the destruction of sin (3:19-20, 23, 26).</a:t>
            </a:r>
          </a:p>
        </p:txBody>
      </p:sp>
    </p:spTree>
    <p:extLst>
      <p:ext uri="{BB962C8B-B14F-4D97-AF65-F5344CB8AC3E}">
        <p14:creationId xmlns:p14="http://schemas.microsoft.com/office/powerpoint/2010/main" val="3899928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First Persecution Against the Church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(4:1-37)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of the Jewish Leaders (4:1, 5, 6)</a:t>
            </a:r>
          </a:p>
          <a:p>
            <a:pPr lvl="1"/>
            <a:r>
              <a:rPr lang="en-US" dirty="0"/>
              <a:t>The priests </a:t>
            </a:r>
          </a:p>
          <a:p>
            <a:pPr lvl="1"/>
            <a:r>
              <a:rPr lang="en-US" dirty="0"/>
              <a:t>The captain of the temple</a:t>
            </a:r>
          </a:p>
          <a:p>
            <a:pPr lvl="1"/>
            <a:r>
              <a:rPr lang="en-US" dirty="0"/>
              <a:t>The Sadducees</a:t>
            </a:r>
          </a:p>
          <a:p>
            <a:pPr lvl="1"/>
            <a:r>
              <a:rPr lang="en-US" dirty="0"/>
              <a:t>The Sanhedrin</a:t>
            </a:r>
          </a:p>
          <a:p>
            <a:pPr lvl="1"/>
            <a:r>
              <a:rPr lang="en-US" dirty="0"/>
              <a:t>The high priesthood, at this time, was “between” Annas and Caiaphas (4:6; cf. Lk. 3:2).</a:t>
            </a:r>
          </a:p>
        </p:txBody>
      </p:sp>
    </p:spTree>
    <p:extLst>
      <p:ext uri="{BB962C8B-B14F-4D97-AF65-F5344CB8AC3E}">
        <p14:creationId xmlns:p14="http://schemas.microsoft.com/office/powerpoint/2010/main" val="415720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First Persecution Against the Church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(4:1-37)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Peter and John were arrested and tried before the whole Sanhedrin assembly (4:1-7).</a:t>
            </a:r>
          </a:p>
          <a:p>
            <a:r>
              <a:rPr lang="en-US" sz="2400" dirty="0"/>
              <a:t>Peter and John preached Christ to the Jewish leaders (4:7-12).</a:t>
            </a:r>
          </a:p>
          <a:p>
            <a:r>
              <a:rPr lang="en-US" sz="2400" dirty="0"/>
              <a:t>Peter and John were threatened not to teach any more in the name of Jesus (4:13-22).</a:t>
            </a:r>
          </a:p>
          <a:p>
            <a:r>
              <a:rPr lang="en-US" sz="2400" dirty="0"/>
              <a:t>Peter and John responded to the council with boldness and unyielding faith (4:19-20).</a:t>
            </a:r>
          </a:p>
          <a:p>
            <a:r>
              <a:rPr lang="en-US" sz="2400" dirty="0"/>
              <a:t>When Peter &amp; John were released, the apostles prayed together for boldness (4:23-31).</a:t>
            </a:r>
          </a:p>
          <a:p>
            <a:r>
              <a:rPr lang="en-US" sz="2400" dirty="0"/>
              <a:t>The early church was a united, caring and sacrificial body of believers (4:32-37).</a:t>
            </a:r>
          </a:p>
        </p:txBody>
      </p:sp>
    </p:spTree>
    <p:extLst>
      <p:ext uri="{BB962C8B-B14F-4D97-AF65-F5344CB8AC3E}">
        <p14:creationId xmlns:p14="http://schemas.microsoft.com/office/powerpoint/2010/main" val="3296366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357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Healing &amp; Preaching at the Temple (3:1-26)</vt:lpstr>
      <vt:lpstr>Healing &amp; Preaching at the Temple (3:1-26)</vt:lpstr>
      <vt:lpstr>First Persecution Against the Church (4:1-37)</vt:lpstr>
      <vt:lpstr>First Persecution Against the Church (4:1-37)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2022-07-03T00:12:35Z</dcterms:created>
  <dcterms:modified xsi:type="dcterms:W3CDTF">2022-07-31T12:43:42Z</dcterms:modified>
</cp:coreProperties>
</file>