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7" r:id="rId3"/>
    <p:sldId id="258" r:id="rId4"/>
    <p:sldId id="259" r:id="rId5"/>
    <p:sldId id="256" r:id="rId6"/>
    <p:sldId id="260" r:id="rId7"/>
    <p:sldId id="303" r:id="rId8"/>
    <p:sldId id="304" r:id="rId9"/>
    <p:sldId id="305" r:id="rId10"/>
    <p:sldId id="307" r:id="rId11"/>
    <p:sldId id="308" r:id="rId12"/>
    <p:sldId id="3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1F1D-68BE-6728-DC30-C774B9AC0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4C7BB-94E5-8827-F31B-25F27E532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491BB-6A9C-9DC0-4377-708FFA86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AAC6-4983-A514-B231-9EEFD258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1B114-10C5-B69B-FDC2-A418D879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6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CEA4-9E16-AD67-D7F2-F4E723CC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DFB30-9765-B841-0297-1F70DFBD0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FA470-C44C-CC3B-FA25-0DEE6A3C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F6C0B-2B98-CD76-CB45-A4C49E5B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CBF36-F53A-9FF6-33D5-1BBD27D8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549B3B-09F1-839D-8F58-C227918C4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65251-BF00-ECB5-BA44-A8CCA5317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D173A-8534-5A37-C97F-978AF455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64692-A6B2-9170-8E4A-A1EFD109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7B140-01AD-6524-8ED9-0F07C6A5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4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A8D4-BFA2-9BC0-64CC-1637623B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FF48-BAE8-4373-BA06-9DF04A9C1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338F2-B449-2F7A-5D87-77CA4992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E04FE-9924-37A7-F8BD-D286D1AE7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FE7BF-E4E6-002D-E30E-9ED11F45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B01C-2592-35D1-52E3-E76A5DF6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F9E7C-2F36-8F34-62F7-5E1CC2F97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DE357-E41C-59C1-226D-190E7B364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B1AAA-D420-DBBF-432A-C94085210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AD4FC-5502-44D0-AE60-DD88B623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2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93879-C00D-EAB0-5412-AA22FA6D9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A151-6D00-F3CA-F6A7-C2B818911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3D9E4-F3E7-79DF-6B0A-F5BC781C3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9D153-8B0E-30DB-1CFD-E8E24D9E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25003-23E6-C7DA-D7D7-EF10F30F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9150D-5F9A-D973-D182-8E1D370E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1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CAE7-8905-CF94-9314-6556C7C40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B3936-2FF4-D609-FD80-8EB8A7151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C7AA7-85F1-60B4-7C55-239CBDE3B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C5DE-5FC5-E0BF-8BB7-AA2666E2D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6A7D4-B69F-6417-829E-AC5EAD41D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4F4EC6-7E39-E817-3BEE-C1FD3DFB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986FC6-8E18-2BD5-199F-1A0D28F9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47A347-46D6-6511-99B6-45D27D03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3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0D26-8EB1-724F-F845-A929E3A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06535D-6A85-F56B-8E97-7A243390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25A37-F49D-9CC1-A5E4-3981CA70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A0D22-CAFE-058D-4BC2-516DE834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7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280E3-5B9F-A216-6FFF-C1A87397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BD15F-EF3B-A69B-56A8-70CB4F8DF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50225-A246-EEB0-2CDA-4AB91DCA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E2C1-87DE-4B81-A86D-78144EC5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F79F-BE32-B070-111D-41A1CEF2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0D157-F762-EBD1-871A-78E92E208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3C506-C458-963A-02AE-1DC5930E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30FF2-9090-E8AD-B28C-F2AC6324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FCE0C-E3A2-BBDD-47A2-4F35DD7F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3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402-435B-7DD4-88FE-FCAF0F07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F32480-1892-9F68-312A-338399883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25891-6F44-4AE7-9619-0C4B11535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EEB90-D5D9-4B81-8510-D124DDDF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79E0A-C70B-258D-A55E-28AADB27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67695-588D-A943-5F60-764BA897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27609-9FF3-F947-C981-7BEF219C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6208C-BDD4-C763-A63F-73F7862B7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BD78A-572C-BC60-AACB-96DC271DA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D134A-94F7-4AB2-A10E-6A6B554FE3F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293FD-D4E6-A449-A0F0-2E4C5387A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8298A-BCC5-9A3F-1810-AE2A76F72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4A191-3B84-4080-8274-AC7EDBF3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7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D6A8735-AAE2-DE8B-DE89-C1E4EE0BC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7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47770-E6A6-13BB-EA6C-CC6A3E741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53" r="661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BDBCB-5FEB-E773-B01F-730740DD5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20" y="1021975"/>
            <a:ext cx="6154994" cy="5732785"/>
          </a:xfrm>
        </p:spPr>
        <p:txBody>
          <a:bodyPr>
            <a:normAutofit/>
          </a:bodyPr>
          <a:lstStyle/>
          <a:p>
            <a:pPr marL="514350" indent="-514350" algn="ctr">
              <a:buFont typeface="+mj-lt"/>
              <a:buAutoNum type="arabicParenR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Way to God</a:t>
            </a:r>
          </a:p>
          <a:p>
            <a:pPr marL="514350" indent="-514350" algn="ctr">
              <a:buFont typeface="+mj-lt"/>
              <a:buAutoNum type="arabicParenR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God’s ways</a:t>
            </a:r>
          </a:p>
          <a:p>
            <a:pPr marL="514350" indent="-514350" algn="r">
              <a:buFont typeface="+mj-lt"/>
              <a:buAutoNum type="arabicParenR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 algn="r">
              <a:buFont typeface="+mj-lt"/>
              <a:buAutoNum type="arabicParenR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 algn="r">
              <a:buFont typeface="+mj-lt"/>
              <a:buAutoNum type="arabicParenR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Light shines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Light illuminates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Light reveals</a:t>
            </a:r>
          </a:p>
        </p:txBody>
      </p:sp>
    </p:spTree>
    <p:extLst>
      <p:ext uri="{BB962C8B-B14F-4D97-AF65-F5344CB8AC3E}">
        <p14:creationId xmlns:p14="http://schemas.microsoft.com/office/powerpoint/2010/main" val="2667415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EB9C3C-B16A-84D0-C050-531E135A0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574F2-AA3B-CA24-2FBE-98F95D185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203" y="4052048"/>
            <a:ext cx="7145594" cy="2949388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People see your good deeds</a:t>
            </a:r>
          </a:p>
          <a:p>
            <a:pPr marL="514350" indent="-514350" algn="ctr">
              <a:buFont typeface="+mj-lt"/>
              <a:buAutoNum type="arabicPeriod"/>
            </a:pP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pPr marL="742950" indent="-742950" algn="ctr">
              <a:buFont typeface="+mj-lt"/>
              <a:buAutoNum type="arabicPeriod" startAt="2"/>
            </a:pP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People will praise God</a:t>
            </a:r>
          </a:p>
        </p:txBody>
      </p:sp>
    </p:spTree>
    <p:extLst>
      <p:ext uri="{BB962C8B-B14F-4D97-AF65-F5344CB8AC3E}">
        <p14:creationId xmlns:p14="http://schemas.microsoft.com/office/powerpoint/2010/main" val="23081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92820B-2759-8516-8AA3-EFD6768B8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68306-BB5E-DB80-99D4-4B1969B6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5"/>
            <a:ext cx="10905066" cy="40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B6E97A-038D-CA2E-B873-BBF2DD3D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28" y="643467"/>
            <a:ext cx="819274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731D9-D976-5EB6-35FC-272DA0100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-25399"/>
            <a:ext cx="12188952" cy="69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8099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A5447D-5D2D-81C0-6F97-2F6B0F52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1795685-3D2C-47A6-A9A8-3BAE022C3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1F2C0-8AF8-ADC2-AC51-58586071D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6"/>
          <a:stretch/>
        </p:blipFill>
        <p:spPr>
          <a:xfrm>
            <a:off x="643426" y="10"/>
            <a:ext cx="10905149" cy="6857990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74E5C9C3-37C9-425E-A935-0CE649921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2526C943-4313-4653-93E0-80AA1FD61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15BDA691-46A7-4C7D-9398-AEAD6CEA7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1130617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D5DAA0A-0AC7-40DE-96E8-1DE5C6B0F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1130617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579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5DE03-D123-407C-D045-9562CA33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55" y="1969812"/>
            <a:ext cx="2918378" cy="2918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4F09C7-DDDF-9EAD-C455-EA849AAAF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96" y="1223962"/>
            <a:ext cx="1685280" cy="4148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BA5F0-BBF2-986E-C737-28D7C9C210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68" r="17147"/>
          <a:stretch/>
        </p:blipFill>
        <p:spPr>
          <a:xfrm>
            <a:off x="7584140" y="0"/>
            <a:ext cx="3935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B5F6A2-7D09-D446-09C6-FD7F4AE4E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FFA6-267F-1EDD-3957-7494495D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8" y="924232"/>
            <a:ext cx="7364360" cy="5252731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Salt cleanses</a:t>
            </a:r>
          </a:p>
          <a:p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Salt preserves</a:t>
            </a:r>
          </a:p>
          <a:p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Salt flavors</a:t>
            </a:r>
          </a:p>
          <a:p>
            <a:endParaRPr lang="en-US" sz="3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3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If salt loses its flavor…</a:t>
            </a:r>
          </a:p>
          <a:p>
            <a:pPr algn="r"/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Loses purpose</a:t>
            </a:r>
          </a:p>
          <a:p>
            <a:pPr algn="r"/>
            <a:r>
              <a:rPr lang="en-US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Loses mission</a:t>
            </a:r>
          </a:p>
        </p:txBody>
      </p:sp>
    </p:spTree>
    <p:extLst>
      <p:ext uri="{BB962C8B-B14F-4D97-AF65-F5344CB8AC3E}">
        <p14:creationId xmlns:p14="http://schemas.microsoft.com/office/powerpoint/2010/main" val="15059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1795685-3D2C-47A6-A9A8-3BAE022C3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BDD05-8C27-49C8-A75B-233F2BC1E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7" b="11961"/>
          <a:stretch/>
        </p:blipFill>
        <p:spPr>
          <a:xfrm>
            <a:off x="643426" y="10"/>
            <a:ext cx="10905149" cy="685799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74E5C9C3-37C9-425E-A935-0CE649921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2526C943-4313-4653-93E0-80AA1FD61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5BDA691-46A7-4C7D-9398-AEAD6CEA7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1130617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D5DAA0A-0AC7-40DE-96E8-1DE5C6B0F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1130617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2238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36</Words>
  <Application>Microsoft Office PowerPoint</Application>
  <PresentationFormat>Widescreen</PresentationFormat>
  <Paragraphs>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Clint Davison</dc:creator>
  <cp:lastModifiedBy>Cindy Nelson</cp:lastModifiedBy>
  <cp:revision>3</cp:revision>
  <dcterms:created xsi:type="dcterms:W3CDTF">2022-08-14T00:45:57Z</dcterms:created>
  <dcterms:modified xsi:type="dcterms:W3CDTF">2022-08-15T20:07:16Z</dcterms:modified>
</cp:coreProperties>
</file>