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69" r:id="rId3"/>
    <p:sldId id="258" r:id="rId4"/>
    <p:sldId id="259" r:id="rId5"/>
    <p:sldId id="265" r:id="rId6"/>
    <p:sldId id="263" r:id="rId7"/>
    <p:sldId id="266" r:id="rId8"/>
    <p:sldId id="260" r:id="rId9"/>
    <p:sldId id="261" r:id="rId10"/>
    <p:sldId id="264" r:id="rId11"/>
    <p:sldId id="267" r:id="rId12"/>
    <p:sldId id="268" r:id="rId13"/>
    <p:sldId id="262" r:id="rId14"/>
    <p:sldId id="270" r:id="rId15"/>
    <p:sldId id="271" r:id="rId16"/>
    <p:sldId id="272" r:id="rId17"/>
  </p:sldIdLst>
  <p:sldSz cx="12192000" cy="6858000"/>
  <p:notesSz cx="6858000" cy="9144000"/>
  <p:embeddedFontLst>
    <p:embeddedFont>
      <p:font typeface="Arial Black" panose="020B0A04020102020204" pitchFamily="34" charset="0"/>
      <p:bold r:id="rId18"/>
    </p:embeddedFont>
    <p:embeddedFont>
      <p:font typeface="Bahnschrift SemiBold" panose="020B0502040204020203" pitchFamily="34" charset="0"/>
      <p:bold r:id="rId19"/>
    </p:embeddedFont>
    <p:embeddedFont>
      <p:font typeface="Beyond The Mountains" pitchFamily="2" charset="0"/>
      <p:regular r:id="rId20"/>
    </p:embeddedFont>
    <p:embeddedFont>
      <p:font typeface="Calibri" panose="020F0502020204030204" pitchFamily="34" charset="0"/>
      <p:regular r:id="rId21"/>
      <p:bold r:id="rId22"/>
      <p:italic r:id="rId23"/>
      <p:boldItalic r:id="rId24"/>
    </p:embeddedFont>
    <p:embeddedFont>
      <p:font typeface="Calibri Light" panose="020F0302020204030204" pitchFamily="34" charset="0"/>
      <p:regular r:id="rId25"/>
      <p:italic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6" d="100"/>
          <a:sy n="106" d="100"/>
        </p:scale>
        <p:origin x="79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54053-6475-957A-8720-B07C48DB86E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90E4B5B-8D74-31D8-3108-47D2B7E4C4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29B80F-3044-AE3B-E957-F9EE76B0B81F}"/>
              </a:ext>
            </a:extLst>
          </p:cNvPr>
          <p:cNvSpPr>
            <a:spLocks noGrp="1"/>
          </p:cNvSpPr>
          <p:nvPr>
            <p:ph type="dt" sz="half" idx="10"/>
          </p:nvPr>
        </p:nvSpPr>
        <p:spPr/>
        <p:txBody>
          <a:bodyPr/>
          <a:lstStyle/>
          <a:p>
            <a:fld id="{2DBB8C09-BD35-4431-A4DC-CD02824455CF}" type="datetimeFigureOut">
              <a:rPr lang="en-US" smtClean="0"/>
              <a:t>7/31/2022</a:t>
            </a:fld>
            <a:endParaRPr lang="en-US"/>
          </a:p>
        </p:txBody>
      </p:sp>
      <p:sp>
        <p:nvSpPr>
          <p:cNvPr id="5" name="Footer Placeholder 4">
            <a:extLst>
              <a:ext uri="{FF2B5EF4-FFF2-40B4-BE49-F238E27FC236}">
                <a16:creationId xmlns:a16="http://schemas.microsoft.com/office/drawing/2014/main" id="{B27D78B6-ADEE-474D-9A66-78926CD289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03D3FD-F687-A2B8-46B4-CA9F00EF0889}"/>
              </a:ext>
            </a:extLst>
          </p:cNvPr>
          <p:cNvSpPr>
            <a:spLocks noGrp="1"/>
          </p:cNvSpPr>
          <p:nvPr>
            <p:ph type="sldNum" sz="quarter" idx="12"/>
          </p:nvPr>
        </p:nvSpPr>
        <p:spPr/>
        <p:txBody>
          <a:bodyPr/>
          <a:lstStyle/>
          <a:p>
            <a:fld id="{71AE7AE8-9CD8-4E8D-965F-DBE21D46117F}" type="slidenum">
              <a:rPr lang="en-US" smtClean="0"/>
              <a:t>‹#›</a:t>
            </a:fld>
            <a:endParaRPr lang="en-US"/>
          </a:p>
        </p:txBody>
      </p:sp>
    </p:spTree>
    <p:extLst>
      <p:ext uri="{BB962C8B-B14F-4D97-AF65-F5344CB8AC3E}">
        <p14:creationId xmlns:p14="http://schemas.microsoft.com/office/powerpoint/2010/main" val="2913398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A1C27-656D-DCF1-F730-431DE94D995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901BF65-2E51-40CA-6728-AFD0AC94027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5E9C81-FFA8-D87A-587C-7D081B83D1A0}"/>
              </a:ext>
            </a:extLst>
          </p:cNvPr>
          <p:cNvSpPr>
            <a:spLocks noGrp="1"/>
          </p:cNvSpPr>
          <p:nvPr>
            <p:ph type="dt" sz="half" idx="10"/>
          </p:nvPr>
        </p:nvSpPr>
        <p:spPr/>
        <p:txBody>
          <a:bodyPr/>
          <a:lstStyle/>
          <a:p>
            <a:fld id="{2DBB8C09-BD35-4431-A4DC-CD02824455CF}" type="datetimeFigureOut">
              <a:rPr lang="en-US" smtClean="0"/>
              <a:t>7/31/2022</a:t>
            </a:fld>
            <a:endParaRPr lang="en-US"/>
          </a:p>
        </p:txBody>
      </p:sp>
      <p:sp>
        <p:nvSpPr>
          <p:cNvPr id="5" name="Footer Placeholder 4">
            <a:extLst>
              <a:ext uri="{FF2B5EF4-FFF2-40B4-BE49-F238E27FC236}">
                <a16:creationId xmlns:a16="http://schemas.microsoft.com/office/drawing/2014/main" id="{9D1E885D-B50A-5979-44C9-76855B31C9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078833-0D33-A08E-9483-A4BE10CE10EF}"/>
              </a:ext>
            </a:extLst>
          </p:cNvPr>
          <p:cNvSpPr>
            <a:spLocks noGrp="1"/>
          </p:cNvSpPr>
          <p:nvPr>
            <p:ph type="sldNum" sz="quarter" idx="12"/>
          </p:nvPr>
        </p:nvSpPr>
        <p:spPr/>
        <p:txBody>
          <a:bodyPr/>
          <a:lstStyle/>
          <a:p>
            <a:fld id="{71AE7AE8-9CD8-4E8D-965F-DBE21D46117F}" type="slidenum">
              <a:rPr lang="en-US" smtClean="0"/>
              <a:t>‹#›</a:t>
            </a:fld>
            <a:endParaRPr lang="en-US"/>
          </a:p>
        </p:txBody>
      </p:sp>
    </p:spTree>
    <p:extLst>
      <p:ext uri="{BB962C8B-B14F-4D97-AF65-F5344CB8AC3E}">
        <p14:creationId xmlns:p14="http://schemas.microsoft.com/office/powerpoint/2010/main" val="1275662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AF9169-9241-9F23-DB2C-918CA8BABA9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E4F2DE5-ADF1-3071-4732-267AD6F2886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F82FF1-A48A-05AF-EBF3-21C28B6CDDB2}"/>
              </a:ext>
            </a:extLst>
          </p:cNvPr>
          <p:cNvSpPr>
            <a:spLocks noGrp="1"/>
          </p:cNvSpPr>
          <p:nvPr>
            <p:ph type="dt" sz="half" idx="10"/>
          </p:nvPr>
        </p:nvSpPr>
        <p:spPr/>
        <p:txBody>
          <a:bodyPr/>
          <a:lstStyle/>
          <a:p>
            <a:fld id="{2DBB8C09-BD35-4431-A4DC-CD02824455CF}" type="datetimeFigureOut">
              <a:rPr lang="en-US" smtClean="0"/>
              <a:t>7/31/2022</a:t>
            </a:fld>
            <a:endParaRPr lang="en-US"/>
          </a:p>
        </p:txBody>
      </p:sp>
      <p:sp>
        <p:nvSpPr>
          <p:cNvPr id="5" name="Footer Placeholder 4">
            <a:extLst>
              <a:ext uri="{FF2B5EF4-FFF2-40B4-BE49-F238E27FC236}">
                <a16:creationId xmlns:a16="http://schemas.microsoft.com/office/drawing/2014/main" id="{463B9FDD-02D4-262D-73C9-0839184FB6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E97AB3-C0DC-97B6-3779-9703D714BD7F}"/>
              </a:ext>
            </a:extLst>
          </p:cNvPr>
          <p:cNvSpPr>
            <a:spLocks noGrp="1"/>
          </p:cNvSpPr>
          <p:nvPr>
            <p:ph type="sldNum" sz="quarter" idx="12"/>
          </p:nvPr>
        </p:nvSpPr>
        <p:spPr/>
        <p:txBody>
          <a:bodyPr/>
          <a:lstStyle/>
          <a:p>
            <a:fld id="{71AE7AE8-9CD8-4E8D-965F-DBE21D46117F}" type="slidenum">
              <a:rPr lang="en-US" smtClean="0"/>
              <a:t>‹#›</a:t>
            </a:fld>
            <a:endParaRPr lang="en-US"/>
          </a:p>
        </p:txBody>
      </p:sp>
    </p:spTree>
    <p:extLst>
      <p:ext uri="{BB962C8B-B14F-4D97-AF65-F5344CB8AC3E}">
        <p14:creationId xmlns:p14="http://schemas.microsoft.com/office/powerpoint/2010/main" val="3006382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19586-2252-9719-4A50-1699FCF265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0AF1A3-79A3-07F4-B9F9-630ABCC76BE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ACE726-6DDE-7D2D-7BEC-C2164211C902}"/>
              </a:ext>
            </a:extLst>
          </p:cNvPr>
          <p:cNvSpPr>
            <a:spLocks noGrp="1"/>
          </p:cNvSpPr>
          <p:nvPr>
            <p:ph type="dt" sz="half" idx="10"/>
          </p:nvPr>
        </p:nvSpPr>
        <p:spPr/>
        <p:txBody>
          <a:bodyPr/>
          <a:lstStyle/>
          <a:p>
            <a:fld id="{2DBB8C09-BD35-4431-A4DC-CD02824455CF}" type="datetimeFigureOut">
              <a:rPr lang="en-US" smtClean="0"/>
              <a:t>7/31/2022</a:t>
            </a:fld>
            <a:endParaRPr lang="en-US"/>
          </a:p>
        </p:txBody>
      </p:sp>
      <p:sp>
        <p:nvSpPr>
          <p:cNvPr id="5" name="Footer Placeholder 4">
            <a:extLst>
              <a:ext uri="{FF2B5EF4-FFF2-40B4-BE49-F238E27FC236}">
                <a16:creationId xmlns:a16="http://schemas.microsoft.com/office/drawing/2014/main" id="{ABA429BD-93A8-B857-D957-B3E90294EC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FC4D4E-C9A7-3797-9527-FB61F1E8A00E}"/>
              </a:ext>
            </a:extLst>
          </p:cNvPr>
          <p:cNvSpPr>
            <a:spLocks noGrp="1"/>
          </p:cNvSpPr>
          <p:nvPr>
            <p:ph type="sldNum" sz="quarter" idx="12"/>
          </p:nvPr>
        </p:nvSpPr>
        <p:spPr/>
        <p:txBody>
          <a:bodyPr/>
          <a:lstStyle/>
          <a:p>
            <a:fld id="{71AE7AE8-9CD8-4E8D-965F-DBE21D46117F}" type="slidenum">
              <a:rPr lang="en-US" smtClean="0"/>
              <a:t>‹#›</a:t>
            </a:fld>
            <a:endParaRPr lang="en-US"/>
          </a:p>
        </p:txBody>
      </p:sp>
    </p:spTree>
    <p:extLst>
      <p:ext uri="{BB962C8B-B14F-4D97-AF65-F5344CB8AC3E}">
        <p14:creationId xmlns:p14="http://schemas.microsoft.com/office/powerpoint/2010/main" val="1052966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9369F-16E6-9923-9FF4-0EE7847463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AE7E84B-90D6-6283-ADCA-B412108EAD3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AFFE8E3-4AAB-F5AB-E986-84E94187EC04}"/>
              </a:ext>
            </a:extLst>
          </p:cNvPr>
          <p:cNvSpPr>
            <a:spLocks noGrp="1"/>
          </p:cNvSpPr>
          <p:nvPr>
            <p:ph type="dt" sz="half" idx="10"/>
          </p:nvPr>
        </p:nvSpPr>
        <p:spPr/>
        <p:txBody>
          <a:bodyPr/>
          <a:lstStyle/>
          <a:p>
            <a:fld id="{2DBB8C09-BD35-4431-A4DC-CD02824455CF}" type="datetimeFigureOut">
              <a:rPr lang="en-US" smtClean="0"/>
              <a:t>7/31/2022</a:t>
            </a:fld>
            <a:endParaRPr lang="en-US"/>
          </a:p>
        </p:txBody>
      </p:sp>
      <p:sp>
        <p:nvSpPr>
          <p:cNvPr id="5" name="Footer Placeholder 4">
            <a:extLst>
              <a:ext uri="{FF2B5EF4-FFF2-40B4-BE49-F238E27FC236}">
                <a16:creationId xmlns:a16="http://schemas.microsoft.com/office/drawing/2014/main" id="{01C1AA45-0C44-DD04-8813-A33DAAEE8A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9ADA50-9E70-A2BF-B18B-204ECCC5366F}"/>
              </a:ext>
            </a:extLst>
          </p:cNvPr>
          <p:cNvSpPr>
            <a:spLocks noGrp="1"/>
          </p:cNvSpPr>
          <p:nvPr>
            <p:ph type="sldNum" sz="quarter" idx="12"/>
          </p:nvPr>
        </p:nvSpPr>
        <p:spPr/>
        <p:txBody>
          <a:bodyPr/>
          <a:lstStyle/>
          <a:p>
            <a:fld id="{71AE7AE8-9CD8-4E8D-965F-DBE21D46117F}" type="slidenum">
              <a:rPr lang="en-US" smtClean="0"/>
              <a:t>‹#›</a:t>
            </a:fld>
            <a:endParaRPr lang="en-US"/>
          </a:p>
        </p:txBody>
      </p:sp>
    </p:spTree>
    <p:extLst>
      <p:ext uri="{BB962C8B-B14F-4D97-AF65-F5344CB8AC3E}">
        <p14:creationId xmlns:p14="http://schemas.microsoft.com/office/powerpoint/2010/main" val="3416411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554FD-186E-45A4-A006-094D63E680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100C68-2066-0CBB-8ED0-E9E9E9A03F3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FFE1919-6786-B56E-A5DB-D6043CDE8F6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4479124-EB0A-6C46-635C-99EC7223AAA4}"/>
              </a:ext>
            </a:extLst>
          </p:cNvPr>
          <p:cNvSpPr>
            <a:spLocks noGrp="1"/>
          </p:cNvSpPr>
          <p:nvPr>
            <p:ph type="dt" sz="half" idx="10"/>
          </p:nvPr>
        </p:nvSpPr>
        <p:spPr/>
        <p:txBody>
          <a:bodyPr/>
          <a:lstStyle/>
          <a:p>
            <a:fld id="{2DBB8C09-BD35-4431-A4DC-CD02824455CF}" type="datetimeFigureOut">
              <a:rPr lang="en-US" smtClean="0"/>
              <a:t>7/31/2022</a:t>
            </a:fld>
            <a:endParaRPr lang="en-US"/>
          </a:p>
        </p:txBody>
      </p:sp>
      <p:sp>
        <p:nvSpPr>
          <p:cNvPr id="6" name="Footer Placeholder 5">
            <a:extLst>
              <a:ext uri="{FF2B5EF4-FFF2-40B4-BE49-F238E27FC236}">
                <a16:creationId xmlns:a16="http://schemas.microsoft.com/office/drawing/2014/main" id="{61F0B02B-AFDC-4DF9-7724-559B074DF2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FE12AF-8864-244B-AC9B-F32A382D2AEC}"/>
              </a:ext>
            </a:extLst>
          </p:cNvPr>
          <p:cNvSpPr>
            <a:spLocks noGrp="1"/>
          </p:cNvSpPr>
          <p:nvPr>
            <p:ph type="sldNum" sz="quarter" idx="12"/>
          </p:nvPr>
        </p:nvSpPr>
        <p:spPr/>
        <p:txBody>
          <a:bodyPr/>
          <a:lstStyle/>
          <a:p>
            <a:fld id="{71AE7AE8-9CD8-4E8D-965F-DBE21D46117F}" type="slidenum">
              <a:rPr lang="en-US" smtClean="0"/>
              <a:t>‹#›</a:t>
            </a:fld>
            <a:endParaRPr lang="en-US"/>
          </a:p>
        </p:txBody>
      </p:sp>
    </p:spTree>
    <p:extLst>
      <p:ext uri="{BB962C8B-B14F-4D97-AF65-F5344CB8AC3E}">
        <p14:creationId xmlns:p14="http://schemas.microsoft.com/office/powerpoint/2010/main" val="2436416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43BDE-3CA6-6016-D54C-227C574C63B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FCAB65A-66B2-9D40-D1D8-090C2016E6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2CD12DE-55AC-952C-084A-DB668A9B9E1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33F0C5-661A-EF8B-5145-0E5237C1CC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5E9AB1B-A06B-DB82-3E93-4DE026F0E55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91CF32D-0DFD-3AAC-D031-5DD66161F91E}"/>
              </a:ext>
            </a:extLst>
          </p:cNvPr>
          <p:cNvSpPr>
            <a:spLocks noGrp="1"/>
          </p:cNvSpPr>
          <p:nvPr>
            <p:ph type="dt" sz="half" idx="10"/>
          </p:nvPr>
        </p:nvSpPr>
        <p:spPr/>
        <p:txBody>
          <a:bodyPr/>
          <a:lstStyle/>
          <a:p>
            <a:fld id="{2DBB8C09-BD35-4431-A4DC-CD02824455CF}" type="datetimeFigureOut">
              <a:rPr lang="en-US" smtClean="0"/>
              <a:t>7/31/2022</a:t>
            </a:fld>
            <a:endParaRPr lang="en-US"/>
          </a:p>
        </p:txBody>
      </p:sp>
      <p:sp>
        <p:nvSpPr>
          <p:cNvPr id="8" name="Footer Placeholder 7">
            <a:extLst>
              <a:ext uri="{FF2B5EF4-FFF2-40B4-BE49-F238E27FC236}">
                <a16:creationId xmlns:a16="http://schemas.microsoft.com/office/drawing/2014/main" id="{F09F587E-1551-F00F-AC80-922FCBF9FFE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0D95E2E-3F83-14C1-DDCC-50207ECDA37E}"/>
              </a:ext>
            </a:extLst>
          </p:cNvPr>
          <p:cNvSpPr>
            <a:spLocks noGrp="1"/>
          </p:cNvSpPr>
          <p:nvPr>
            <p:ph type="sldNum" sz="quarter" idx="12"/>
          </p:nvPr>
        </p:nvSpPr>
        <p:spPr/>
        <p:txBody>
          <a:bodyPr/>
          <a:lstStyle/>
          <a:p>
            <a:fld id="{71AE7AE8-9CD8-4E8D-965F-DBE21D46117F}" type="slidenum">
              <a:rPr lang="en-US" smtClean="0"/>
              <a:t>‹#›</a:t>
            </a:fld>
            <a:endParaRPr lang="en-US"/>
          </a:p>
        </p:txBody>
      </p:sp>
    </p:spTree>
    <p:extLst>
      <p:ext uri="{BB962C8B-B14F-4D97-AF65-F5344CB8AC3E}">
        <p14:creationId xmlns:p14="http://schemas.microsoft.com/office/powerpoint/2010/main" val="2429313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849CC-70B6-F301-DA2C-93B8EFE3E1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12F9E94-E3C1-FC57-7B33-9F72B942AF7A}"/>
              </a:ext>
            </a:extLst>
          </p:cNvPr>
          <p:cNvSpPr>
            <a:spLocks noGrp="1"/>
          </p:cNvSpPr>
          <p:nvPr>
            <p:ph type="dt" sz="half" idx="10"/>
          </p:nvPr>
        </p:nvSpPr>
        <p:spPr/>
        <p:txBody>
          <a:bodyPr/>
          <a:lstStyle/>
          <a:p>
            <a:fld id="{2DBB8C09-BD35-4431-A4DC-CD02824455CF}" type="datetimeFigureOut">
              <a:rPr lang="en-US" smtClean="0"/>
              <a:t>7/31/2022</a:t>
            </a:fld>
            <a:endParaRPr lang="en-US"/>
          </a:p>
        </p:txBody>
      </p:sp>
      <p:sp>
        <p:nvSpPr>
          <p:cNvPr id="4" name="Footer Placeholder 3">
            <a:extLst>
              <a:ext uri="{FF2B5EF4-FFF2-40B4-BE49-F238E27FC236}">
                <a16:creationId xmlns:a16="http://schemas.microsoft.com/office/drawing/2014/main" id="{66C5A806-7E09-F2FA-1B22-D2FD34A4DEB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31EC46C-F7D2-055F-5665-8AC4CBA64E68}"/>
              </a:ext>
            </a:extLst>
          </p:cNvPr>
          <p:cNvSpPr>
            <a:spLocks noGrp="1"/>
          </p:cNvSpPr>
          <p:nvPr>
            <p:ph type="sldNum" sz="quarter" idx="12"/>
          </p:nvPr>
        </p:nvSpPr>
        <p:spPr/>
        <p:txBody>
          <a:bodyPr/>
          <a:lstStyle/>
          <a:p>
            <a:fld id="{71AE7AE8-9CD8-4E8D-965F-DBE21D46117F}" type="slidenum">
              <a:rPr lang="en-US" smtClean="0"/>
              <a:t>‹#›</a:t>
            </a:fld>
            <a:endParaRPr lang="en-US"/>
          </a:p>
        </p:txBody>
      </p:sp>
    </p:spTree>
    <p:extLst>
      <p:ext uri="{BB962C8B-B14F-4D97-AF65-F5344CB8AC3E}">
        <p14:creationId xmlns:p14="http://schemas.microsoft.com/office/powerpoint/2010/main" val="1097219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59FCD61-EAD1-2CE8-6259-FF0AD186E824}"/>
              </a:ext>
            </a:extLst>
          </p:cNvPr>
          <p:cNvSpPr>
            <a:spLocks noGrp="1"/>
          </p:cNvSpPr>
          <p:nvPr>
            <p:ph type="dt" sz="half" idx="10"/>
          </p:nvPr>
        </p:nvSpPr>
        <p:spPr/>
        <p:txBody>
          <a:bodyPr/>
          <a:lstStyle/>
          <a:p>
            <a:fld id="{2DBB8C09-BD35-4431-A4DC-CD02824455CF}" type="datetimeFigureOut">
              <a:rPr lang="en-US" smtClean="0"/>
              <a:t>7/31/2022</a:t>
            </a:fld>
            <a:endParaRPr lang="en-US"/>
          </a:p>
        </p:txBody>
      </p:sp>
      <p:sp>
        <p:nvSpPr>
          <p:cNvPr id="3" name="Footer Placeholder 2">
            <a:extLst>
              <a:ext uri="{FF2B5EF4-FFF2-40B4-BE49-F238E27FC236}">
                <a16:creationId xmlns:a16="http://schemas.microsoft.com/office/drawing/2014/main" id="{87931FDF-4A5C-4030-BF50-E99200E3465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7840B28-8483-D10F-F5D1-F68EE3C09061}"/>
              </a:ext>
            </a:extLst>
          </p:cNvPr>
          <p:cNvSpPr>
            <a:spLocks noGrp="1"/>
          </p:cNvSpPr>
          <p:nvPr>
            <p:ph type="sldNum" sz="quarter" idx="12"/>
          </p:nvPr>
        </p:nvSpPr>
        <p:spPr/>
        <p:txBody>
          <a:bodyPr/>
          <a:lstStyle/>
          <a:p>
            <a:fld id="{71AE7AE8-9CD8-4E8D-965F-DBE21D46117F}" type="slidenum">
              <a:rPr lang="en-US" smtClean="0"/>
              <a:t>‹#›</a:t>
            </a:fld>
            <a:endParaRPr lang="en-US"/>
          </a:p>
        </p:txBody>
      </p:sp>
    </p:spTree>
    <p:extLst>
      <p:ext uri="{BB962C8B-B14F-4D97-AF65-F5344CB8AC3E}">
        <p14:creationId xmlns:p14="http://schemas.microsoft.com/office/powerpoint/2010/main" val="3979847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CD6B4-8980-A9AA-C474-F8E1F080A4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CFA916-5CF2-124C-B2AB-7F20223E856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D758EA-9E84-A675-339C-77A897EDBC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0C094E-08ED-E321-0684-66D7F51AAD64}"/>
              </a:ext>
            </a:extLst>
          </p:cNvPr>
          <p:cNvSpPr>
            <a:spLocks noGrp="1"/>
          </p:cNvSpPr>
          <p:nvPr>
            <p:ph type="dt" sz="half" idx="10"/>
          </p:nvPr>
        </p:nvSpPr>
        <p:spPr/>
        <p:txBody>
          <a:bodyPr/>
          <a:lstStyle/>
          <a:p>
            <a:fld id="{2DBB8C09-BD35-4431-A4DC-CD02824455CF}" type="datetimeFigureOut">
              <a:rPr lang="en-US" smtClean="0"/>
              <a:t>7/31/2022</a:t>
            </a:fld>
            <a:endParaRPr lang="en-US"/>
          </a:p>
        </p:txBody>
      </p:sp>
      <p:sp>
        <p:nvSpPr>
          <p:cNvPr id="6" name="Footer Placeholder 5">
            <a:extLst>
              <a:ext uri="{FF2B5EF4-FFF2-40B4-BE49-F238E27FC236}">
                <a16:creationId xmlns:a16="http://schemas.microsoft.com/office/drawing/2014/main" id="{29F60AEF-D7A3-51F9-9468-589F8D1ED0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5FBD2B-F6B3-7032-382E-AA73923FBA49}"/>
              </a:ext>
            </a:extLst>
          </p:cNvPr>
          <p:cNvSpPr>
            <a:spLocks noGrp="1"/>
          </p:cNvSpPr>
          <p:nvPr>
            <p:ph type="sldNum" sz="quarter" idx="12"/>
          </p:nvPr>
        </p:nvSpPr>
        <p:spPr/>
        <p:txBody>
          <a:bodyPr/>
          <a:lstStyle/>
          <a:p>
            <a:fld id="{71AE7AE8-9CD8-4E8D-965F-DBE21D46117F}" type="slidenum">
              <a:rPr lang="en-US" smtClean="0"/>
              <a:t>‹#›</a:t>
            </a:fld>
            <a:endParaRPr lang="en-US"/>
          </a:p>
        </p:txBody>
      </p:sp>
    </p:spTree>
    <p:extLst>
      <p:ext uri="{BB962C8B-B14F-4D97-AF65-F5344CB8AC3E}">
        <p14:creationId xmlns:p14="http://schemas.microsoft.com/office/powerpoint/2010/main" val="1659235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D5E55-E603-C13A-182E-71841ECC29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86318AC-FA61-D0F1-2855-CFB0DFC53E3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FB46DA-3FC2-BF56-22FB-C7B4BD2054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E5D862-28C4-A143-F91B-0D6BA496019E}"/>
              </a:ext>
            </a:extLst>
          </p:cNvPr>
          <p:cNvSpPr>
            <a:spLocks noGrp="1"/>
          </p:cNvSpPr>
          <p:nvPr>
            <p:ph type="dt" sz="half" idx="10"/>
          </p:nvPr>
        </p:nvSpPr>
        <p:spPr/>
        <p:txBody>
          <a:bodyPr/>
          <a:lstStyle/>
          <a:p>
            <a:fld id="{2DBB8C09-BD35-4431-A4DC-CD02824455CF}" type="datetimeFigureOut">
              <a:rPr lang="en-US" smtClean="0"/>
              <a:t>7/31/2022</a:t>
            </a:fld>
            <a:endParaRPr lang="en-US"/>
          </a:p>
        </p:txBody>
      </p:sp>
      <p:sp>
        <p:nvSpPr>
          <p:cNvPr id="6" name="Footer Placeholder 5">
            <a:extLst>
              <a:ext uri="{FF2B5EF4-FFF2-40B4-BE49-F238E27FC236}">
                <a16:creationId xmlns:a16="http://schemas.microsoft.com/office/drawing/2014/main" id="{74CB9E13-273B-0989-AEF5-674C01A3ED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E39F6F-7642-25CC-32A7-8C07D17DF5FA}"/>
              </a:ext>
            </a:extLst>
          </p:cNvPr>
          <p:cNvSpPr>
            <a:spLocks noGrp="1"/>
          </p:cNvSpPr>
          <p:nvPr>
            <p:ph type="sldNum" sz="quarter" idx="12"/>
          </p:nvPr>
        </p:nvSpPr>
        <p:spPr/>
        <p:txBody>
          <a:bodyPr/>
          <a:lstStyle/>
          <a:p>
            <a:fld id="{71AE7AE8-9CD8-4E8D-965F-DBE21D46117F}" type="slidenum">
              <a:rPr lang="en-US" smtClean="0"/>
              <a:t>‹#›</a:t>
            </a:fld>
            <a:endParaRPr lang="en-US"/>
          </a:p>
        </p:txBody>
      </p:sp>
    </p:spTree>
    <p:extLst>
      <p:ext uri="{BB962C8B-B14F-4D97-AF65-F5344CB8AC3E}">
        <p14:creationId xmlns:p14="http://schemas.microsoft.com/office/powerpoint/2010/main" val="2033752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F6D459-0BB8-802D-ADEE-72552A05C2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9D7D61D-05DF-6AF0-49F0-F457AFC212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F206AA-4E43-B5A6-1E1D-DFDE6F13DF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BB8C09-BD35-4431-A4DC-CD02824455CF}" type="datetimeFigureOut">
              <a:rPr lang="en-US" smtClean="0"/>
              <a:t>7/31/2022</a:t>
            </a:fld>
            <a:endParaRPr lang="en-US"/>
          </a:p>
        </p:txBody>
      </p:sp>
      <p:sp>
        <p:nvSpPr>
          <p:cNvPr id="5" name="Footer Placeholder 4">
            <a:extLst>
              <a:ext uri="{FF2B5EF4-FFF2-40B4-BE49-F238E27FC236}">
                <a16:creationId xmlns:a16="http://schemas.microsoft.com/office/drawing/2014/main" id="{F3758DE0-DA8C-9465-F0CC-136D6287A6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8F1E5B3-DE1B-4DDF-9B56-ED1B87B32C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AE7AE8-9CD8-4E8D-965F-DBE21D46117F}" type="slidenum">
              <a:rPr lang="en-US" smtClean="0"/>
              <a:t>‹#›</a:t>
            </a:fld>
            <a:endParaRPr lang="en-US"/>
          </a:p>
        </p:txBody>
      </p:sp>
    </p:spTree>
    <p:extLst>
      <p:ext uri="{BB962C8B-B14F-4D97-AF65-F5344CB8AC3E}">
        <p14:creationId xmlns:p14="http://schemas.microsoft.com/office/powerpoint/2010/main" val="3020715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63F7D-B0DE-26C7-8F64-3C22C9F5BB0A}"/>
              </a:ext>
            </a:extLst>
          </p:cNvPr>
          <p:cNvSpPr>
            <a:spLocks noGrp="1"/>
          </p:cNvSpPr>
          <p:nvPr>
            <p:ph type="ctrTitle"/>
          </p:nvPr>
        </p:nvSpPr>
        <p:spPr>
          <a:xfrm>
            <a:off x="350981" y="946878"/>
            <a:ext cx="11508509" cy="2387600"/>
          </a:xfrm>
        </p:spPr>
        <p:txBody>
          <a:bodyPr>
            <a:normAutofit/>
          </a:bodyPr>
          <a:lstStyle/>
          <a:p>
            <a:r>
              <a:rPr lang="en-US" sz="9600" dirty="0">
                <a:solidFill>
                  <a:schemeClr val="bg1"/>
                </a:solidFill>
                <a:effectLst>
                  <a:outerShdw blurRad="38100" dist="38100" dir="2700000" algn="tl">
                    <a:srgbClr val="000000">
                      <a:alpha val="43137"/>
                    </a:srgbClr>
                  </a:outerShdw>
                </a:effectLst>
                <a:latin typeface="Beyond The Mountains" pitchFamily="2" charset="0"/>
              </a:rPr>
              <a:t>2022 Mission Trip</a:t>
            </a:r>
          </a:p>
        </p:txBody>
      </p:sp>
      <p:sp>
        <p:nvSpPr>
          <p:cNvPr id="3" name="Subtitle 2">
            <a:extLst>
              <a:ext uri="{FF2B5EF4-FFF2-40B4-BE49-F238E27FC236}">
                <a16:creationId xmlns:a16="http://schemas.microsoft.com/office/drawing/2014/main" id="{449716BE-77C5-7F3C-4BC3-61AC8EA74D3C}"/>
              </a:ext>
            </a:extLst>
          </p:cNvPr>
          <p:cNvSpPr>
            <a:spLocks noGrp="1"/>
          </p:cNvSpPr>
          <p:nvPr>
            <p:ph type="subTitle" idx="1"/>
          </p:nvPr>
        </p:nvSpPr>
        <p:spPr>
          <a:xfrm>
            <a:off x="1524000" y="3251068"/>
            <a:ext cx="9144000" cy="1655762"/>
          </a:xfrm>
        </p:spPr>
        <p:txBody>
          <a:bodyPr>
            <a:normAutofit/>
          </a:bodyPr>
          <a:lstStyle/>
          <a:p>
            <a:r>
              <a:rPr lang="en-US" sz="6000" dirty="0">
                <a:solidFill>
                  <a:schemeClr val="bg1"/>
                </a:solidFill>
                <a:effectLst>
                  <a:outerShdw blurRad="38100" dist="38100" dir="2700000" algn="tl">
                    <a:srgbClr val="000000">
                      <a:alpha val="43137"/>
                    </a:srgbClr>
                  </a:outerShdw>
                </a:effectLst>
                <a:latin typeface="Arial Black" panose="020B0A04020102020204" pitchFamily="34" charset="0"/>
              </a:rPr>
              <a:t>Parma, Idaho</a:t>
            </a:r>
          </a:p>
        </p:txBody>
      </p:sp>
    </p:spTree>
    <p:extLst>
      <p:ext uri="{BB962C8B-B14F-4D97-AF65-F5344CB8AC3E}">
        <p14:creationId xmlns:p14="http://schemas.microsoft.com/office/powerpoint/2010/main" val="1415044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CA3EE-2162-BA6B-191F-6297E860FA1D}"/>
              </a:ext>
            </a:extLst>
          </p:cNvPr>
          <p:cNvSpPr>
            <a:spLocks noGrp="1"/>
          </p:cNvSpPr>
          <p:nvPr>
            <p:ph type="title"/>
          </p:nvPr>
        </p:nvSpPr>
        <p:spPr>
          <a:xfrm>
            <a:off x="219364" y="226580"/>
            <a:ext cx="11723254" cy="1325563"/>
          </a:xfrm>
        </p:spPr>
        <p:txBody>
          <a:bodyPr>
            <a:normAutofit fontScale="90000"/>
          </a:bodyPr>
          <a:lstStyle/>
          <a:p>
            <a:r>
              <a:rPr lang="en-US" sz="6000" dirty="0">
                <a:solidFill>
                  <a:schemeClr val="bg1"/>
                </a:solidFill>
                <a:latin typeface="Bahnschrift SemiBold" panose="020B0502040204020203" pitchFamily="34" charset="0"/>
              </a:rPr>
              <a:t>Phase Four: Area Wide Youth Event </a:t>
            </a:r>
          </a:p>
        </p:txBody>
      </p:sp>
      <p:pic>
        <p:nvPicPr>
          <p:cNvPr id="4" name="Picture 3">
            <a:extLst>
              <a:ext uri="{FF2B5EF4-FFF2-40B4-BE49-F238E27FC236}">
                <a16:creationId xmlns:a16="http://schemas.microsoft.com/office/drawing/2014/main" id="{91FC3776-7213-A232-1B16-B3E10A4C7778}"/>
              </a:ext>
            </a:extLst>
          </p:cNvPr>
          <p:cNvPicPr>
            <a:picLocks noChangeAspect="1"/>
          </p:cNvPicPr>
          <p:nvPr/>
        </p:nvPicPr>
        <p:blipFill rotWithShape="1">
          <a:blip r:embed="rId2">
            <a:extLst>
              <a:ext uri="{28A0092B-C50C-407E-A947-70E740481C1C}">
                <a14:useLocalDpi xmlns:a14="http://schemas.microsoft.com/office/drawing/2010/main" val="0"/>
              </a:ext>
            </a:extLst>
          </a:blip>
          <a:srcRect b="21347"/>
          <a:stretch/>
        </p:blipFill>
        <p:spPr>
          <a:xfrm>
            <a:off x="1508991" y="1302327"/>
            <a:ext cx="9144000" cy="5394036"/>
          </a:xfrm>
          <a:prstGeom prst="rect">
            <a:avLst/>
          </a:prstGeom>
        </p:spPr>
      </p:pic>
    </p:spTree>
    <p:extLst>
      <p:ext uri="{BB962C8B-B14F-4D97-AF65-F5344CB8AC3E}">
        <p14:creationId xmlns:p14="http://schemas.microsoft.com/office/powerpoint/2010/main" val="2313597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CA3EE-2162-BA6B-191F-6297E860FA1D}"/>
              </a:ext>
            </a:extLst>
          </p:cNvPr>
          <p:cNvSpPr>
            <a:spLocks noGrp="1"/>
          </p:cNvSpPr>
          <p:nvPr>
            <p:ph type="title"/>
          </p:nvPr>
        </p:nvSpPr>
        <p:spPr>
          <a:xfrm>
            <a:off x="219364" y="226580"/>
            <a:ext cx="11723254" cy="1325563"/>
          </a:xfrm>
        </p:spPr>
        <p:txBody>
          <a:bodyPr>
            <a:normAutofit fontScale="90000"/>
          </a:bodyPr>
          <a:lstStyle/>
          <a:p>
            <a:r>
              <a:rPr lang="en-US" sz="6000" dirty="0">
                <a:solidFill>
                  <a:schemeClr val="bg1"/>
                </a:solidFill>
                <a:latin typeface="Bahnschrift SemiBold" panose="020B0502040204020203" pitchFamily="34" charset="0"/>
              </a:rPr>
              <a:t>Phase Four: Area Wide Youth Event </a:t>
            </a:r>
          </a:p>
        </p:txBody>
      </p:sp>
      <p:pic>
        <p:nvPicPr>
          <p:cNvPr id="5" name="Picture 4">
            <a:extLst>
              <a:ext uri="{FF2B5EF4-FFF2-40B4-BE49-F238E27FC236}">
                <a16:creationId xmlns:a16="http://schemas.microsoft.com/office/drawing/2014/main" id="{374F35F7-E5C8-F56A-C1C1-E46B4F763B27}"/>
              </a:ext>
            </a:extLst>
          </p:cNvPr>
          <p:cNvPicPr>
            <a:picLocks noChangeAspect="1"/>
          </p:cNvPicPr>
          <p:nvPr/>
        </p:nvPicPr>
        <p:blipFill rotWithShape="1">
          <a:blip r:embed="rId2">
            <a:extLst>
              <a:ext uri="{28A0092B-C50C-407E-A947-70E740481C1C}">
                <a14:useLocalDpi xmlns:a14="http://schemas.microsoft.com/office/drawing/2010/main" val="0"/>
              </a:ext>
            </a:extLst>
          </a:blip>
          <a:srcRect t="25454" b="35219"/>
          <a:stretch/>
        </p:blipFill>
        <p:spPr>
          <a:xfrm>
            <a:off x="79086" y="1325562"/>
            <a:ext cx="5354876" cy="2807855"/>
          </a:xfrm>
          <a:prstGeom prst="rect">
            <a:avLst/>
          </a:prstGeom>
        </p:spPr>
      </p:pic>
      <p:pic>
        <p:nvPicPr>
          <p:cNvPr id="7" name="Picture 6">
            <a:extLst>
              <a:ext uri="{FF2B5EF4-FFF2-40B4-BE49-F238E27FC236}">
                <a16:creationId xmlns:a16="http://schemas.microsoft.com/office/drawing/2014/main" id="{89170A29-31D0-09C5-7A72-89E03B0FCCEE}"/>
              </a:ext>
            </a:extLst>
          </p:cNvPr>
          <p:cNvPicPr>
            <a:picLocks noChangeAspect="1"/>
          </p:cNvPicPr>
          <p:nvPr/>
        </p:nvPicPr>
        <p:blipFill rotWithShape="1">
          <a:blip r:embed="rId3">
            <a:extLst>
              <a:ext uri="{28A0092B-C50C-407E-A947-70E740481C1C}">
                <a14:useLocalDpi xmlns:a14="http://schemas.microsoft.com/office/drawing/2010/main" val="0"/>
              </a:ext>
            </a:extLst>
          </a:blip>
          <a:srcRect t="33535" b="18518"/>
          <a:stretch/>
        </p:blipFill>
        <p:spPr>
          <a:xfrm>
            <a:off x="5566834" y="1293091"/>
            <a:ext cx="6516062" cy="4165600"/>
          </a:xfrm>
          <a:prstGeom prst="rect">
            <a:avLst/>
          </a:prstGeom>
        </p:spPr>
      </p:pic>
    </p:spTree>
    <p:extLst>
      <p:ext uri="{BB962C8B-B14F-4D97-AF65-F5344CB8AC3E}">
        <p14:creationId xmlns:p14="http://schemas.microsoft.com/office/powerpoint/2010/main" val="2667881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CA3EE-2162-BA6B-191F-6297E860FA1D}"/>
              </a:ext>
            </a:extLst>
          </p:cNvPr>
          <p:cNvSpPr>
            <a:spLocks noGrp="1"/>
          </p:cNvSpPr>
          <p:nvPr>
            <p:ph type="title"/>
          </p:nvPr>
        </p:nvSpPr>
        <p:spPr>
          <a:xfrm>
            <a:off x="219364" y="226580"/>
            <a:ext cx="11723254" cy="1325563"/>
          </a:xfrm>
        </p:spPr>
        <p:txBody>
          <a:bodyPr>
            <a:normAutofit fontScale="90000"/>
          </a:bodyPr>
          <a:lstStyle/>
          <a:p>
            <a:r>
              <a:rPr lang="en-US" sz="6000" dirty="0">
                <a:solidFill>
                  <a:schemeClr val="bg1"/>
                </a:solidFill>
                <a:latin typeface="Bahnschrift SemiBold" panose="020B0502040204020203" pitchFamily="34" charset="0"/>
              </a:rPr>
              <a:t>Phase Four: Area Wide Youth Event </a:t>
            </a:r>
          </a:p>
        </p:txBody>
      </p:sp>
      <p:pic>
        <p:nvPicPr>
          <p:cNvPr id="4" name="Picture 3">
            <a:extLst>
              <a:ext uri="{FF2B5EF4-FFF2-40B4-BE49-F238E27FC236}">
                <a16:creationId xmlns:a16="http://schemas.microsoft.com/office/drawing/2014/main" id="{E70450B9-D755-DEEA-5609-6908947E8F73}"/>
              </a:ext>
            </a:extLst>
          </p:cNvPr>
          <p:cNvPicPr>
            <a:picLocks noChangeAspect="1"/>
          </p:cNvPicPr>
          <p:nvPr/>
        </p:nvPicPr>
        <p:blipFill rotWithShape="1">
          <a:blip r:embed="rId2">
            <a:extLst>
              <a:ext uri="{28A0092B-C50C-407E-A947-70E740481C1C}">
                <a14:useLocalDpi xmlns:a14="http://schemas.microsoft.com/office/drawing/2010/main" val="0"/>
              </a:ext>
            </a:extLst>
          </a:blip>
          <a:srcRect t="25695" r="31862"/>
          <a:stretch/>
        </p:blipFill>
        <p:spPr>
          <a:xfrm>
            <a:off x="112711" y="1688839"/>
            <a:ext cx="5951914" cy="4867934"/>
          </a:xfrm>
          <a:prstGeom prst="rect">
            <a:avLst/>
          </a:prstGeom>
        </p:spPr>
      </p:pic>
      <p:pic>
        <p:nvPicPr>
          <p:cNvPr id="10" name="Picture 9">
            <a:extLst>
              <a:ext uri="{FF2B5EF4-FFF2-40B4-BE49-F238E27FC236}">
                <a16:creationId xmlns:a16="http://schemas.microsoft.com/office/drawing/2014/main" id="{3A2B346A-6A02-FBE9-C578-A4D3291730DD}"/>
              </a:ext>
            </a:extLst>
          </p:cNvPr>
          <p:cNvPicPr>
            <a:picLocks noChangeAspect="1"/>
          </p:cNvPicPr>
          <p:nvPr/>
        </p:nvPicPr>
        <p:blipFill rotWithShape="1">
          <a:blip r:embed="rId3">
            <a:extLst>
              <a:ext uri="{28A0092B-C50C-407E-A947-70E740481C1C}">
                <a14:useLocalDpi xmlns:a14="http://schemas.microsoft.com/office/drawing/2010/main" val="0"/>
              </a:ext>
            </a:extLst>
          </a:blip>
          <a:srcRect t="7003" b="23637"/>
          <a:stretch/>
        </p:blipFill>
        <p:spPr>
          <a:xfrm>
            <a:off x="6096000" y="1661481"/>
            <a:ext cx="4484171" cy="4146978"/>
          </a:xfrm>
          <a:prstGeom prst="rect">
            <a:avLst/>
          </a:prstGeom>
        </p:spPr>
      </p:pic>
      <p:pic>
        <p:nvPicPr>
          <p:cNvPr id="8" name="Picture 7">
            <a:extLst>
              <a:ext uri="{FF2B5EF4-FFF2-40B4-BE49-F238E27FC236}">
                <a16:creationId xmlns:a16="http://schemas.microsoft.com/office/drawing/2014/main" id="{0D848F8B-5041-D920-75E5-90A0110AB662}"/>
              </a:ext>
            </a:extLst>
          </p:cNvPr>
          <p:cNvPicPr>
            <a:picLocks noChangeAspect="1"/>
          </p:cNvPicPr>
          <p:nvPr/>
        </p:nvPicPr>
        <p:blipFill rotWithShape="1">
          <a:blip r:embed="rId4">
            <a:extLst>
              <a:ext uri="{28A0092B-C50C-407E-A947-70E740481C1C}">
                <a14:useLocalDpi xmlns:a14="http://schemas.microsoft.com/office/drawing/2010/main" val="0"/>
              </a:ext>
            </a:extLst>
          </a:blip>
          <a:srcRect t="22633"/>
          <a:stretch/>
        </p:blipFill>
        <p:spPr>
          <a:xfrm>
            <a:off x="8910768" y="3589463"/>
            <a:ext cx="3168521" cy="3268537"/>
          </a:xfrm>
          <a:prstGeom prst="rect">
            <a:avLst/>
          </a:prstGeom>
        </p:spPr>
      </p:pic>
    </p:spTree>
    <p:extLst>
      <p:ext uri="{BB962C8B-B14F-4D97-AF65-F5344CB8AC3E}">
        <p14:creationId xmlns:p14="http://schemas.microsoft.com/office/powerpoint/2010/main" val="451564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CA3EE-2162-BA6B-191F-6297E860FA1D}"/>
              </a:ext>
            </a:extLst>
          </p:cNvPr>
          <p:cNvSpPr>
            <a:spLocks noGrp="1"/>
          </p:cNvSpPr>
          <p:nvPr>
            <p:ph type="title"/>
          </p:nvPr>
        </p:nvSpPr>
        <p:spPr>
          <a:xfrm>
            <a:off x="219364" y="226580"/>
            <a:ext cx="11723254" cy="1325563"/>
          </a:xfrm>
        </p:spPr>
        <p:txBody>
          <a:bodyPr>
            <a:normAutofit/>
          </a:bodyPr>
          <a:lstStyle/>
          <a:p>
            <a:r>
              <a:rPr lang="en-US" sz="6000" dirty="0">
                <a:solidFill>
                  <a:schemeClr val="bg1"/>
                </a:solidFill>
                <a:latin typeface="Bahnschrift SemiBold" panose="020B0502040204020203" pitchFamily="34" charset="0"/>
              </a:rPr>
              <a:t>Encourage </a:t>
            </a:r>
          </a:p>
        </p:txBody>
      </p:sp>
      <p:pic>
        <p:nvPicPr>
          <p:cNvPr id="4" name="Picture 3">
            <a:extLst>
              <a:ext uri="{FF2B5EF4-FFF2-40B4-BE49-F238E27FC236}">
                <a16:creationId xmlns:a16="http://schemas.microsoft.com/office/drawing/2014/main" id="{4CB21089-73AB-A575-3531-26D980AA2B6D}"/>
              </a:ext>
            </a:extLst>
          </p:cNvPr>
          <p:cNvPicPr>
            <a:picLocks noChangeAspect="1"/>
          </p:cNvPicPr>
          <p:nvPr/>
        </p:nvPicPr>
        <p:blipFill rotWithShape="1">
          <a:blip r:embed="rId2">
            <a:extLst>
              <a:ext uri="{28A0092B-C50C-407E-A947-70E740481C1C}">
                <a14:useLocalDpi xmlns:a14="http://schemas.microsoft.com/office/drawing/2010/main" val="0"/>
              </a:ext>
            </a:extLst>
          </a:blip>
          <a:srcRect l="68" t="18911" r="38095" b="17415"/>
          <a:stretch/>
        </p:blipFill>
        <p:spPr>
          <a:xfrm>
            <a:off x="1" y="4271109"/>
            <a:ext cx="3349689" cy="2586890"/>
          </a:xfrm>
          <a:prstGeom prst="rect">
            <a:avLst/>
          </a:prstGeom>
        </p:spPr>
      </p:pic>
      <p:pic>
        <p:nvPicPr>
          <p:cNvPr id="6" name="Picture 5">
            <a:extLst>
              <a:ext uri="{FF2B5EF4-FFF2-40B4-BE49-F238E27FC236}">
                <a16:creationId xmlns:a16="http://schemas.microsoft.com/office/drawing/2014/main" id="{D68F43E8-2EEC-1283-3DDE-D740E66CEAA8}"/>
              </a:ext>
            </a:extLst>
          </p:cNvPr>
          <p:cNvPicPr>
            <a:picLocks noChangeAspect="1"/>
          </p:cNvPicPr>
          <p:nvPr/>
        </p:nvPicPr>
        <p:blipFill rotWithShape="1">
          <a:blip r:embed="rId3">
            <a:extLst>
              <a:ext uri="{28A0092B-C50C-407E-A947-70E740481C1C}">
                <a14:useLocalDpi xmlns:a14="http://schemas.microsoft.com/office/drawing/2010/main" val="0"/>
              </a:ext>
            </a:extLst>
          </a:blip>
          <a:srcRect l="2283" b="18231"/>
          <a:stretch/>
        </p:blipFill>
        <p:spPr>
          <a:xfrm>
            <a:off x="7959011" y="2013101"/>
            <a:ext cx="4047631" cy="4516015"/>
          </a:xfrm>
          <a:prstGeom prst="rect">
            <a:avLst/>
          </a:prstGeom>
        </p:spPr>
      </p:pic>
      <p:pic>
        <p:nvPicPr>
          <p:cNvPr id="8" name="Picture 7">
            <a:extLst>
              <a:ext uri="{FF2B5EF4-FFF2-40B4-BE49-F238E27FC236}">
                <a16:creationId xmlns:a16="http://schemas.microsoft.com/office/drawing/2014/main" id="{E4A1B536-4951-FB79-8440-9F8AB5919DD2}"/>
              </a:ext>
            </a:extLst>
          </p:cNvPr>
          <p:cNvPicPr>
            <a:picLocks noChangeAspect="1"/>
          </p:cNvPicPr>
          <p:nvPr/>
        </p:nvPicPr>
        <p:blipFill rotWithShape="1">
          <a:blip r:embed="rId4">
            <a:extLst>
              <a:ext uri="{28A0092B-C50C-407E-A947-70E740481C1C}">
                <a14:useLocalDpi xmlns:a14="http://schemas.microsoft.com/office/drawing/2010/main" val="0"/>
              </a:ext>
            </a:extLst>
          </a:blip>
          <a:srcRect t="24796" b="30102"/>
          <a:stretch/>
        </p:blipFill>
        <p:spPr>
          <a:xfrm>
            <a:off x="-15010" y="1552143"/>
            <a:ext cx="7974021" cy="2697336"/>
          </a:xfrm>
          <a:prstGeom prst="rect">
            <a:avLst/>
          </a:prstGeom>
        </p:spPr>
      </p:pic>
      <p:pic>
        <p:nvPicPr>
          <p:cNvPr id="10" name="Picture 9">
            <a:extLst>
              <a:ext uri="{FF2B5EF4-FFF2-40B4-BE49-F238E27FC236}">
                <a16:creationId xmlns:a16="http://schemas.microsoft.com/office/drawing/2014/main" id="{53520FB0-C058-C5E1-7E60-29C355DBBAE5}"/>
              </a:ext>
            </a:extLst>
          </p:cNvPr>
          <p:cNvPicPr>
            <a:picLocks noChangeAspect="1"/>
          </p:cNvPicPr>
          <p:nvPr/>
        </p:nvPicPr>
        <p:blipFill rotWithShape="1">
          <a:blip r:embed="rId5">
            <a:extLst>
              <a:ext uri="{28A0092B-C50C-407E-A947-70E740481C1C}">
                <a14:useLocalDpi xmlns:a14="http://schemas.microsoft.com/office/drawing/2010/main" val="0"/>
              </a:ext>
            </a:extLst>
          </a:blip>
          <a:srcRect b="30112"/>
          <a:stretch/>
        </p:blipFill>
        <p:spPr>
          <a:xfrm>
            <a:off x="3209089" y="4271109"/>
            <a:ext cx="4935279" cy="2586890"/>
          </a:xfrm>
          <a:prstGeom prst="rect">
            <a:avLst/>
          </a:prstGeom>
        </p:spPr>
      </p:pic>
    </p:spTree>
    <p:extLst>
      <p:ext uri="{BB962C8B-B14F-4D97-AF65-F5344CB8AC3E}">
        <p14:creationId xmlns:p14="http://schemas.microsoft.com/office/powerpoint/2010/main" val="3274506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CA3EE-2162-BA6B-191F-6297E860FA1D}"/>
              </a:ext>
            </a:extLst>
          </p:cNvPr>
          <p:cNvSpPr>
            <a:spLocks noGrp="1"/>
          </p:cNvSpPr>
          <p:nvPr>
            <p:ph type="title"/>
          </p:nvPr>
        </p:nvSpPr>
        <p:spPr>
          <a:xfrm>
            <a:off x="219364" y="226580"/>
            <a:ext cx="11723254" cy="1325563"/>
          </a:xfrm>
        </p:spPr>
        <p:txBody>
          <a:bodyPr>
            <a:normAutofit/>
          </a:bodyPr>
          <a:lstStyle/>
          <a:p>
            <a:r>
              <a:rPr lang="en-US" sz="6000" dirty="0">
                <a:solidFill>
                  <a:schemeClr val="bg1"/>
                </a:solidFill>
                <a:latin typeface="Bahnschrift SemiBold" panose="020B0502040204020203" pitchFamily="34" charset="0"/>
              </a:rPr>
              <a:t>Encourage </a:t>
            </a:r>
          </a:p>
        </p:txBody>
      </p:sp>
      <p:pic>
        <p:nvPicPr>
          <p:cNvPr id="5" name="Picture 4">
            <a:extLst>
              <a:ext uri="{FF2B5EF4-FFF2-40B4-BE49-F238E27FC236}">
                <a16:creationId xmlns:a16="http://schemas.microsoft.com/office/drawing/2014/main" id="{988D7A25-709D-1514-9886-72491FBAF2FD}"/>
              </a:ext>
            </a:extLst>
          </p:cNvPr>
          <p:cNvPicPr>
            <a:picLocks noChangeAspect="1"/>
          </p:cNvPicPr>
          <p:nvPr/>
        </p:nvPicPr>
        <p:blipFill rotWithShape="1">
          <a:blip r:embed="rId2">
            <a:extLst>
              <a:ext uri="{28A0092B-C50C-407E-A947-70E740481C1C}">
                <a14:useLocalDpi xmlns:a14="http://schemas.microsoft.com/office/drawing/2010/main" val="0"/>
              </a:ext>
            </a:extLst>
          </a:blip>
          <a:srcRect b="31179"/>
          <a:stretch/>
        </p:blipFill>
        <p:spPr>
          <a:xfrm>
            <a:off x="845127" y="1368130"/>
            <a:ext cx="10501745" cy="5420598"/>
          </a:xfrm>
          <a:prstGeom prst="rect">
            <a:avLst/>
          </a:prstGeom>
        </p:spPr>
      </p:pic>
    </p:spTree>
    <p:extLst>
      <p:ext uri="{BB962C8B-B14F-4D97-AF65-F5344CB8AC3E}">
        <p14:creationId xmlns:p14="http://schemas.microsoft.com/office/powerpoint/2010/main" val="3659110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CA3EE-2162-BA6B-191F-6297E860FA1D}"/>
              </a:ext>
            </a:extLst>
          </p:cNvPr>
          <p:cNvSpPr>
            <a:spLocks noGrp="1"/>
          </p:cNvSpPr>
          <p:nvPr>
            <p:ph type="title"/>
          </p:nvPr>
        </p:nvSpPr>
        <p:spPr>
          <a:xfrm>
            <a:off x="219364" y="226580"/>
            <a:ext cx="11723254" cy="1325563"/>
          </a:xfrm>
        </p:spPr>
        <p:txBody>
          <a:bodyPr>
            <a:normAutofit/>
          </a:bodyPr>
          <a:lstStyle/>
          <a:p>
            <a:r>
              <a:rPr lang="en-US" sz="6000" dirty="0">
                <a:solidFill>
                  <a:schemeClr val="bg1"/>
                </a:solidFill>
                <a:latin typeface="Bahnschrift SemiBold" panose="020B0502040204020203" pitchFamily="34" charset="0"/>
              </a:rPr>
              <a:t>“Come and see!” </a:t>
            </a:r>
          </a:p>
        </p:txBody>
      </p:sp>
      <p:sp>
        <p:nvSpPr>
          <p:cNvPr id="3" name="TextBox 2">
            <a:extLst>
              <a:ext uri="{FF2B5EF4-FFF2-40B4-BE49-F238E27FC236}">
                <a16:creationId xmlns:a16="http://schemas.microsoft.com/office/drawing/2014/main" id="{415C6E30-2B61-BB6E-CE56-2395C81BE780}"/>
              </a:ext>
            </a:extLst>
          </p:cNvPr>
          <p:cNvSpPr txBox="1"/>
          <p:nvPr/>
        </p:nvSpPr>
        <p:spPr>
          <a:xfrm>
            <a:off x="203200" y="1607127"/>
            <a:ext cx="11739418" cy="3539430"/>
          </a:xfrm>
          <a:prstGeom prst="rect">
            <a:avLst/>
          </a:prstGeom>
          <a:noFill/>
        </p:spPr>
        <p:txBody>
          <a:bodyPr wrap="square" rtlCol="0">
            <a:spAutoFit/>
          </a:bodyPr>
          <a:lstStyle/>
          <a:p>
            <a:r>
              <a:rPr lang="en-US" sz="2800" dirty="0">
                <a:solidFill>
                  <a:schemeClr val="bg1"/>
                </a:solidFill>
              </a:rPr>
              <a:t>"Come, see a man who told me all the things that I have done; this is not the Christ, is it?...From that city many of the Samaritans believed in Him because of the word of the woman who testified, "He told me all the things that I have done." So when the Samaritans came to Jesus, they were asking Him to stay with them; and He stayed there two days. Many more believed because of His word; and they were saying to the woman, "It is no longer because of what you said that we believe, for we have heard for ourselves and know that this One is indeed the Savior of the world.“  (John 4:29,39-42) </a:t>
            </a:r>
          </a:p>
        </p:txBody>
      </p:sp>
    </p:spTree>
    <p:extLst>
      <p:ext uri="{BB962C8B-B14F-4D97-AF65-F5344CB8AC3E}">
        <p14:creationId xmlns:p14="http://schemas.microsoft.com/office/powerpoint/2010/main" val="2320377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CA3EE-2162-BA6B-191F-6297E860FA1D}"/>
              </a:ext>
            </a:extLst>
          </p:cNvPr>
          <p:cNvSpPr>
            <a:spLocks noGrp="1"/>
          </p:cNvSpPr>
          <p:nvPr>
            <p:ph type="title"/>
          </p:nvPr>
        </p:nvSpPr>
        <p:spPr>
          <a:xfrm>
            <a:off x="219364" y="226580"/>
            <a:ext cx="11723254" cy="1325563"/>
          </a:xfrm>
        </p:spPr>
        <p:txBody>
          <a:bodyPr>
            <a:normAutofit/>
          </a:bodyPr>
          <a:lstStyle/>
          <a:p>
            <a:r>
              <a:rPr lang="en-US" sz="6000" dirty="0">
                <a:solidFill>
                  <a:schemeClr val="bg1"/>
                </a:solidFill>
                <a:latin typeface="Bahnschrift SemiBold" panose="020B0502040204020203" pitchFamily="34" charset="0"/>
              </a:rPr>
              <a:t>“Come and see!” </a:t>
            </a:r>
          </a:p>
        </p:txBody>
      </p:sp>
      <p:sp>
        <p:nvSpPr>
          <p:cNvPr id="3" name="TextBox 2">
            <a:extLst>
              <a:ext uri="{FF2B5EF4-FFF2-40B4-BE49-F238E27FC236}">
                <a16:creationId xmlns:a16="http://schemas.microsoft.com/office/drawing/2014/main" id="{415C6E30-2B61-BB6E-CE56-2395C81BE780}"/>
              </a:ext>
            </a:extLst>
          </p:cNvPr>
          <p:cNvSpPr txBox="1"/>
          <p:nvPr/>
        </p:nvSpPr>
        <p:spPr>
          <a:xfrm>
            <a:off x="203200" y="1552143"/>
            <a:ext cx="11739418" cy="2062103"/>
          </a:xfrm>
          <a:prstGeom prst="rect">
            <a:avLst/>
          </a:prstGeom>
          <a:noFill/>
        </p:spPr>
        <p:txBody>
          <a:bodyPr wrap="square" rtlCol="0">
            <a:spAutoFit/>
          </a:bodyPr>
          <a:lstStyle/>
          <a:p>
            <a:r>
              <a:rPr lang="en-US" sz="3200" dirty="0">
                <a:solidFill>
                  <a:schemeClr val="bg1"/>
                </a:solidFill>
              </a:rPr>
              <a:t>Do you believe Jesus is the Son of God? (John 8:24)</a:t>
            </a:r>
          </a:p>
          <a:p>
            <a:r>
              <a:rPr lang="en-US" sz="3200" dirty="0">
                <a:solidFill>
                  <a:schemeClr val="bg1"/>
                </a:solidFill>
              </a:rPr>
              <a:t>Would you confess His name before men? (Matthew 10:32-33)</a:t>
            </a:r>
          </a:p>
          <a:p>
            <a:r>
              <a:rPr lang="en-US" sz="3200" dirty="0">
                <a:solidFill>
                  <a:schemeClr val="bg1"/>
                </a:solidFill>
              </a:rPr>
              <a:t>Would you repent of your sins? (Luke 13:3)</a:t>
            </a:r>
          </a:p>
          <a:p>
            <a:r>
              <a:rPr lang="en-US" sz="3200" dirty="0">
                <a:solidFill>
                  <a:schemeClr val="bg1"/>
                </a:solidFill>
              </a:rPr>
              <a:t>Would you be immersed for the remission of your sins? (Mark 16:16)</a:t>
            </a:r>
          </a:p>
        </p:txBody>
      </p:sp>
      <p:sp>
        <p:nvSpPr>
          <p:cNvPr id="4" name="TextBox 3">
            <a:extLst>
              <a:ext uri="{FF2B5EF4-FFF2-40B4-BE49-F238E27FC236}">
                <a16:creationId xmlns:a16="http://schemas.microsoft.com/office/drawing/2014/main" id="{2068F42A-2133-6FD8-1F4C-AAA2948835D6}"/>
              </a:ext>
            </a:extLst>
          </p:cNvPr>
          <p:cNvSpPr txBox="1"/>
          <p:nvPr/>
        </p:nvSpPr>
        <p:spPr>
          <a:xfrm>
            <a:off x="211282" y="3883948"/>
            <a:ext cx="11739418" cy="2554545"/>
          </a:xfrm>
          <a:prstGeom prst="rect">
            <a:avLst/>
          </a:prstGeom>
          <a:noFill/>
        </p:spPr>
        <p:txBody>
          <a:bodyPr wrap="square" rtlCol="0">
            <a:spAutoFit/>
          </a:bodyPr>
          <a:lstStyle/>
          <a:p>
            <a:r>
              <a:rPr lang="en-US" sz="3200" dirty="0">
                <a:solidFill>
                  <a:schemeClr val="bg1"/>
                </a:solidFill>
              </a:rPr>
              <a:t>Blessed are those who wash their robes, so that they may have the right to the tree of life, and may enter by the gates into the city… The Spirit and the bride say, "Come." And let the one who hears say, "Come." And let the one who is thirsty come; let the one who wishes take the water of life without cost. (Revelation 22:14, 17)</a:t>
            </a:r>
          </a:p>
        </p:txBody>
      </p:sp>
    </p:spTree>
    <p:extLst>
      <p:ext uri="{BB962C8B-B14F-4D97-AF65-F5344CB8AC3E}">
        <p14:creationId xmlns:p14="http://schemas.microsoft.com/office/powerpoint/2010/main" val="4920799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7E8E8D0-A9EA-DD9C-9080-97FB3CF9429B}"/>
              </a:ext>
            </a:extLst>
          </p:cNvPr>
          <p:cNvPicPr>
            <a:picLocks noChangeAspect="1"/>
          </p:cNvPicPr>
          <p:nvPr/>
        </p:nvPicPr>
        <p:blipFill rotWithShape="1">
          <a:blip r:embed="rId2">
            <a:extLst>
              <a:ext uri="{28A0092B-C50C-407E-A947-70E740481C1C}">
                <a14:useLocalDpi xmlns:a14="http://schemas.microsoft.com/office/drawing/2010/main" val="0"/>
              </a:ext>
            </a:extLst>
          </a:blip>
          <a:srcRect l="13318" t="24500" r="5567" b="14665"/>
          <a:stretch/>
        </p:blipFill>
        <p:spPr>
          <a:xfrm rot="10800000">
            <a:off x="-1" y="0"/>
            <a:ext cx="12192000" cy="6858000"/>
          </a:xfrm>
          <a:prstGeom prst="rect">
            <a:avLst/>
          </a:prstGeom>
        </p:spPr>
      </p:pic>
    </p:spTree>
    <p:extLst>
      <p:ext uri="{BB962C8B-B14F-4D97-AF65-F5344CB8AC3E}">
        <p14:creationId xmlns:p14="http://schemas.microsoft.com/office/powerpoint/2010/main" val="608523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03CCF-3986-B4F0-CB99-61107F3B914E}"/>
              </a:ext>
            </a:extLst>
          </p:cNvPr>
          <p:cNvSpPr>
            <a:spLocks noGrp="1"/>
          </p:cNvSpPr>
          <p:nvPr>
            <p:ph type="title"/>
          </p:nvPr>
        </p:nvSpPr>
        <p:spPr>
          <a:xfrm>
            <a:off x="228600" y="198871"/>
            <a:ext cx="7650018" cy="1325563"/>
          </a:xfrm>
        </p:spPr>
        <p:txBody>
          <a:bodyPr>
            <a:normAutofit/>
          </a:bodyPr>
          <a:lstStyle/>
          <a:p>
            <a:r>
              <a:rPr lang="en-US" sz="6600" dirty="0">
                <a:solidFill>
                  <a:schemeClr val="bg1"/>
                </a:solidFill>
                <a:latin typeface="Bahnschrift SemiBold" panose="020B0502040204020203" pitchFamily="34" charset="0"/>
              </a:rPr>
              <a:t>Travel</a:t>
            </a:r>
          </a:p>
        </p:txBody>
      </p:sp>
      <p:pic>
        <p:nvPicPr>
          <p:cNvPr id="5" name="Picture 4">
            <a:extLst>
              <a:ext uri="{FF2B5EF4-FFF2-40B4-BE49-F238E27FC236}">
                <a16:creationId xmlns:a16="http://schemas.microsoft.com/office/drawing/2014/main" id="{E9709C29-10EC-1D34-711E-062EFAA318A9}"/>
              </a:ext>
            </a:extLst>
          </p:cNvPr>
          <p:cNvPicPr>
            <a:picLocks noChangeAspect="1"/>
          </p:cNvPicPr>
          <p:nvPr/>
        </p:nvPicPr>
        <p:blipFill rotWithShape="1">
          <a:blip r:embed="rId2">
            <a:extLst>
              <a:ext uri="{28A0092B-C50C-407E-A947-70E740481C1C}">
                <a14:useLocalDpi xmlns:a14="http://schemas.microsoft.com/office/drawing/2010/main" val="0"/>
              </a:ext>
            </a:extLst>
          </a:blip>
          <a:srcRect r="7205"/>
          <a:stretch/>
        </p:blipFill>
        <p:spPr>
          <a:xfrm rot="5400000">
            <a:off x="6507018" y="1801375"/>
            <a:ext cx="6363855" cy="3333750"/>
          </a:xfrm>
          <a:prstGeom prst="rect">
            <a:avLst/>
          </a:prstGeom>
        </p:spPr>
      </p:pic>
      <p:pic>
        <p:nvPicPr>
          <p:cNvPr id="6" name="Picture 5">
            <a:extLst>
              <a:ext uri="{FF2B5EF4-FFF2-40B4-BE49-F238E27FC236}">
                <a16:creationId xmlns:a16="http://schemas.microsoft.com/office/drawing/2014/main" id="{FF56C751-21C6-F9E0-2A3D-A591121EB47F}"/>
              </a:ext>
            </a:extLst>
          </p:cNvPr>
          <p:cNvPicPr>
            <a:picLocks noChangeAspect="1"/>
          </p:cNvPicPr>
          <p:nvPr/>
        </p:nvPicPr>
        <p:blipFill>
          <a:blip r:embed="rId3"/>
          <a:stretch>
            <a:fillRect/>
          </a:stretch>
        </p:blipFill>
        <p:spPr>
          <a:xfrm>
            <a:off x="228600" y="1363229"/>
            <a:ext cx="7620000" cy="5295900"/>
          </a:xfrm>
          <a:prstGeom prst="rect">
            <a:avLst/>
          </a:prstGeom>
        </p:spPr>
      </p:pic>
      <p:sp>
        <p:nvSpPr>
          <p:cNvPr id="7" name="Speech Bubble: Rectangle with Corners Rounded 6">
            <a:extLst>
              <a:ext uri="{FF2B5EF4-FFF2-40B4-BE49-F238E27FC236}">
                <a16:creationId xmlns:a16="http://schemas.microsoft.com/office/drawing/2014/main" id="{BD097D4C-940C-6F4D-FF18-6042B89C4D83}"/>
              </a:ext>
            </a:extLst>
          </p:cNvPr>
          <p:cNvSpPr/>
          <p:nvPr/>
        </p:nvSpPr>
        <p:spPr>
          <a:xfrm>
            <a:off x="6530108" y="4747431"/>
            <a:ext cx="1108365" cy="369332"/>
          </a:xfrm>
          <a:prstGeom prst="wedgeRoundRectCallout">
            <a:avLst>
              <a:gd name="adj1" fmla="val -46433"/>
              <a:gd name="adj2" fmla="val 18916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DC4A4AF3-801F-0F87-F4DF-F6D2F8C15CFD}"/>
              </a:ext>
            </a:extLst>
          </p:cNvPr>
          <p:cNvSpPr txBox="1"/>
          <p:nvPr/>
        </p:nvSpPr>
        <p:spPr>
          <a:xfrm>
            <a:off x="6430818" y="4747430"/>
            <a:ext cx="1348509" cy="369332"/>
          </a:xfrm>
          <a:prstGeom prst="rect">
            <a:avLst/>
          </a:prstGeom>
          <a:noFill/>
        </p:spPr>
        <p:txBody>
          <a:bodyPr wrap="square" rtlCol="0">
            <a:spAutoFit/>
          </a:bodyPr>
          <a:lstStyle/>
          <a:p>
            <a:pPr algn="ctr"/>
            <a:r>
              <a:rPr lang="en-US" dirty="0"/>
              <a:t>Miami</a:t>
            </a:r>
          </a:p>
        </p:txBody>
      </p:sp>
      <p:sp>
        <p:nvSpPr>
          <p:cNvPr id="10" name="Speech Bubble: Rectangle with Corners Rounded 9">
            <a:extLst>
              <a:ext uri="{FF2B5EF4-FFF2-40B4-BE49-F238E27FC236}">
                <a16:creationId xmlns:a16="http://schemas.microsoft.com/office/drawing/2014/main" id="{146C20B0-38DA-6E7A-4D03-0A95BC45A055}"/>
              </a:ext>
            </a:extLst>
          </p:cNvPr>
          <p:cNvSpPr/>
          <p:nvPr/>
        </p:nvSpPr>
        <p:spPr>
          <a:xfrm>
            <a:off x="653616" y="1831819"/>
            <a:ext cx="1108365" cy="369332"/>
          </a:xfrm>
          <a:prstGeom prst="wedgeRoundRectCallout">
            <a:avLst>
              <a:gd name="adj1" fmla="val 53567"/>
              <a:gd name="adj2" fmla="val 211674"/>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peech Bubble: Rectangle with Corners Rounded 10">
            <a:extLst>
              <a:ext uri="{FF2B5EF4-FFF2-40B4-BE49-F238E27FC236}">
                <a16:creationId xmlns:a16="http://schemas.microsoft.com/office/drawing/2014/main" id="{FF19EFD9-37C5-97F0-1DCA-991BF0153A96}"/>
              </a:ext>
            </a:extLst>
          </p:cNvPr>
          <p:cNvSpPr/>
          <p:nvPr/>
        </p:nvSpPr>
        <p:spPr>
          <a:xfrm>
            <a:off x="2618506" y="2508537"/>
            <a:ext cx="1108365" cy="369332"/>
          </a:xfrm>
          <a:prstGeom prst="wedgeRoundRectCallout">
            <a:avLst>
              <a:gd name="adj1" fmla="val -87266"/>
              <a:gd name="adj2" fmla="val 15915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A246AE09-CE2D-0772-2CF0-5DB4DA920393}"/>
              </a:ext>
            </a:extLst>
          </p:cNvPr>
          <p:cNvSpPr txBox="1"/>
          <p:nvPr/>
        </p:nvSpPr>
        <p:spPr>
          <a:xfrm>
            <a:off x="2498433" y="2513156"/>
            <a:ext cx="1348509" cy="369332"/>
          </a:xfrm>
          <a:prstGeom prst="rect">
            <a:avLst/>
          </a:prstGeom>
          <a:noFill/>
        </p:spPr>
        <p:txBody>
          <a:bodyPr wrap="square" rtlCol="0">
            <a:spAutoFit/>
          </a:bodyPr>
          <a:lstStyle/>
          <a:p>
            <a:pPr algn="ctr"/>
            <a:r>
              <a:rPr lang="en-US" dirty="0"/>
              <a:t>Salt Lake</a:t>
            </a:r>
          </a:p>
        </p:txBody>
      </p:sp>
      <p:sp>
        <p:nvSpPr>
          <p:cNvPr id="13" name="TextBox 12">
            <a:extLst>
              <a:ext uri="{FF2B5EF4-FFF2-40B4-BE49-F238E27FC236}">
                <a16:creationId xmlns:a16="http://schemas.microsoft.com/office/drawing/2014/main" id="{23CC6D9E-0BA2-2635-F35C-16A51B56402A}"/>
              </a:ext>
            </a:extLst>
          </p:cNvPr>
          <p:cNvSpPr txBox="1"/>
          <p:nvPr/>
        </p:nvSpPr>
        <p:spPr>
          <a:xfrm>
            <a:off x="533543" y="1831819"/>
            <a:ext cx="1348509" cy="369332"/>
          </a:xfrm>
          <a:prstGeom prst="rect">
            <a:avLst/>
          </a:prstGeom>
          <a:noFill/>
        </p:spPr>
        <p:txBody>
          <a:bodyPr wrap="square" rtlCol="0">
            <a:spAutoFit/>
          </a:bodyPr>
          <a:lstStyle/>
          <a:p>
            <a:pPr algn="ctr"/>
            <a:r>
              <a:rPr lang="en-US" dirty="0"/>
              <a:t>Boise</a:t>
            </a:r>
          </a:p>
        </p:txBody>
      </p:sp>
    </p:spTree>
    <p:extLst>
      <p:ext uri="{BB962C8B-B14F-4D97-AF65-F5344CB8AC3E}">
        <p14:creationId xmlns:p14="http://schemas.microsoft.com/office/powerpoint/2010/main" val="3517615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CA3EE-2162-BA6B-191F-6297E860FA1D}"/>
              </a:ext>
            </a:extLst>
          </p:cNvPr>
          <p:cNvSpPr>
            <a:spLocks noGrp="1"/>
          </p:cNvSpPr>
          <p:nvPr>
            <p:ph type="title"/>
          </p:nvPr>
        </p:nvSpPr>
        <p:spPr>
          <a:xfrm>
            <a:off x="219364" y="226580"/>
            <a:ext cx="10515600" cy="1325563"/>
          </a:xfrm>
        </p:spPr>
        <p:txBody>
          <a:bodyPr>
            <a:normAutofit/>
          </a:bodyPr>
          <a:lstStyle/>
          <a:p>
            <a:r>
              <a:rPr lang="en-US" sz="6000" dirty="0">
                <a:solidFill>
                  <a:schemeClr val="bg1"/>
                </a:solidFill>
                <a:latin typeface="Bahnschrift SemiBold" panose="020B0502040204020203" pitchFamily="34" charset="0"/>
              </a:rPr>
              <a:t>Phase One: Parsonage House</a:t>
            </a:r>
          </a:p>
        </p:txBody>
      </p:sp>
      <p:pic>
        <p:nvPicPr>
          <p:cNvPr id="5" name="Picture 4">
            <a:extLst>
              <a:ext uri="{FF2B5EF4-FFF2-40B4-BE49-F238E27FC236}">
                <a16:creationId xmlns:a16="http://schemas.microsoft.com/office/drawing/2014/main" id="{ECA2A6D9-BD6A-0D81-BA9E-41BA1C4CA688}"/>
              </a:ext>
            </a:extLst>
          </p:cNvPr>
          <p:cNvPicPr>
            <a:picLocks noChangeAspect="1"/>
          </p:cNvPicPr>
          <p:nvPr/>
        </p:nvPicPr>
        <p:blipFill rotWithShape="1">
          <a:blip r:embed="rId2">
            <a:extLst>
              <a:ext uri="{28A0092B-C50C-407E-A947-70E740481C1C}">
                <a14:useLocalDpi xmlns:a14="http://schemas.microsoft.com/office/drawing/2010/main" val="0"/>
              </a:ext>
            </a:extLst>
          </a:blip>
          <a:srcRect r="36932"/>
          <a:stretch/>
        </p:blipFill>
        <p:spPr>
          <a:xfrm>
            <a:off x="7532254" y="1427456"/>
            <a:ext cx="4440382" cy="5280454"/>
          </a:xfrm>
          <a:prstGeom prst="rect">
            <a:avLst/>
          </a:prstGeom>
        </p:spPr>
      </p:pic>
      <p:pic>
        <p:nvPicPr>
          <p:cNvPr id="9" name="Picture 8">
            <a:extLst>
              <a:ext uri="{FF2B5EF4-FFF2-40B4-BE49-F238E27FC236}">
                <a16:creationId xmlns:a16="http://schemas.microsoft.com/office/drawing/2014/main" id="{3BDE241D-D4D1-9C3E-EEC8-DA386B1571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449174"/>
            <a:ext cx="6982691" cy="5237018"/>
          </a:xfrm>
          <a:prstGeom prst="rect">
            <a:avLst/>
          </a:prstGeom>
        </p:spPr>
      </p:pic>
    </p:spTree>
    <p:extLst>
      <p:ext uri="{BB962C8B-B14F-4D97-AF65-F5344CB8AC3E}">
        <p14:creationId xmlns:p14="http://schemas.microsoft.com/office/powerpoint/2010/main" val="3959557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CA3EE-2162-BA6B-191F-6297E860FA1D}"/>
              </a:ext>
            </a:extLst>
          </p:cNvPr>
          <p:cNvSpPr>
            <a:spLocks noGrp="1"/>
          </p:cNvSpPr>
          <p:nvPr>
            <p:ph type="title"/>
          </p:nvPr>
        </p:nvSpPr>
        <p:spPr>
          <a:xfrm>
            <a:off x="219364" y="226580"/>
            <a:ext cx="10515600" cy="1325563"/>
          </a:xfrm>
        </p:spPr>
        <p:txBody>
          <a:bodyPr>
            <a:normAutofit/>
          </a:bodyPr>
          <a:lstStyle/>
          <a:p>
            <a:r>
              <a:rPr lang="en-US" sz="6000" dirty="0">
                <a:solidFill>
                  <a:schemeClr val="bg1"/>
                </a:solidFill>
                <a:latin typeface="Bahnschrift SemiBold" panose="020B0502040204020203" pitchFamily="34" charset="0"/>
              </a:rPr>
              <a:t>Phase One: Parsonage House</a:t>
            </a:r>
          </a:p>
        </p:txBody>
      </p:sp>
      <p:pic>
        <p:nvPicPr>
          <p:cNvPr id="4" name="Picture 3">
            <a:extLst>
              <a:ext uri="{FF2B5EF4-FFF2-40B4-BE49-F238E27FC236}">
                <a16:creationId xmlns:a16="http://schemas.microsoft.com/office/drawing/2014/main" id="{F4D80FFD-2C77-0FB4-0F1A-3A0B61289D2F}"/>
              </a:ext>
            </a:extLst>
          </p:cNvPr>
          <p:cNvPicPr>
            <a:picLocks noChangeAspect="1"/>
          </p:cNvPicPr>
          <p:nvPr/>
        </p:nvPicPr>
        <p:blipFill rotWithShape="1">
          <a:blip r:embed="rId2">
            <a:extLst>
              <a:ext uri="{28A0092B-C50C-407E-A947-70E740481C1C}">
                <a14:useLocalDpi xmlns:a14="http://schemas.microsoft.com/office/drawing/2010/main" val="0"/>
              </a:ext>
            </a:extLst>
          </a:blip>
          <a:srcRect l="22960"/>
          <a:stretch/>
        </p:blipFill>
        <p:spPr>
          <a:xfrm>
            <a:off x="6871855" y="1623002"/>
            <a:ext cx="5144653" cy="5008418"/>
          </a:xfrm>
          <a:prstGeom prst="rect">
            <a:avLst/>
          </a:prstGeom>
        </p:spPr>
      </p:pic>
      <p:pic>
        <p:nvPicPr>
          <p:cNvPr id="6" name="Picture 5">
            <a:extLst>
              <a:ext uri="{FF2B5EF4-FFF2-40B4-BE49-F238E27FC236}">
                <a16:creationId xmlns:a16="http://schemas.microsoft.com/office/drawing/2014/main" id="{619EBDD1-06BC-F671-437F-7D69DEAA1D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491" y="1623002"/>
            <a:ext cx="6677891" cy="5008418"/>
          </a:xfrm>
          <a:prstGeom prst="rect">
            <a:avLst/>
          </a:prstGeom>
        </p:spPr>
      </p:pic>
    </p:spTree>
    <p:extLst>
      <p:ext uri="{BB962C8B-B14F-4D97-AF65-F5344CB8AC3E}">
        <p14:creationId xmlns:p14="http://schemas.microsoft.com/office/powerpoint/2010/main" val="1883377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CA3EE-2162-BA6B-191F-6297E860FA1D}"/>
              </a:ext>
            </a:extLst>
          </p:cNvPr>
          <p:cNvSpPr>
            <a:spLocks noGrp="1"/>
          </p:cNvSpPr>
          <p:nvPr>
            <p:ph type="title"/>
          </p:nvPr>
        </p:nvSpPr>
        <p:spPr>
          <a:xfrm>
            <a:off x="219364" y="226580"/>
            <a:ext cx="10515600" cy="1325563"/>
          </a:xfrm>
        </p:spPr>
        <p:txBody>
          <a:bodyPr>
            <a:normAutofit/>
          </a:bodyPr>
          <a:lstStyle/>
          <a:p>
            <a:r>
              <a:rPr lang="en-US" sz="6000" dirty="0">
                <a:solidFill>
                  <a:schemeClr val="bg1"/>
                </a:solidFill>
                <a:latin typeface="Bahnschrift SemiBold" panose="020B0502040204020203" pitchFamily="34" charset="0"/>
              </a:rPr>
              <a:t>Phase One: Parsonage House</a:t>
            </a:r>
          </a:p>
        </p:txBody>
      </p:sp>
      <p:pic>
        <p:nvPicPr>
          <p:cNvPr id="4" name="Picture 3">
            <a:extLst>
              <a:ext uri="{FF2B5EF4-FFF2-40B4-BE49-F238E27FC236}">
                <a16:creationId xmlns:a16="http://schemas.microsoft.com/office/drawing/2014/main" id="{315806D7-0340-C960-3AEA-F51C0D7660EC}"/>
              </a:ext>
            </a:extLst>
          </p:cNvPr>
          <p:cNvPicPr>
            <a:picLocks noChangeAspect="1"/>
          </p:cNvPicPr>
          <p:nvPr/>
        </p:nvPicPr>
        <p:blipFill rotWithShape="1">
          <a:blip r:embed="rId2">
            <a:extLst>
              <a:ext uri="{28A0092B-C50C-407E-A947-70E740481C1C}">
                <a14:useLocalDpi xmlns:a14="http://schemas.microsoft.com/office/drawing/2010/main" val="0"/>
              </a:ext>
            </a:extLst>
          </a:blip>
          <a:srcRect t="27083" r="5228"/>
          <a:stretch/>
        </p:blipFill>
        <p:spPr>
          <a:xfrm>
            <a:off x="219364" y="1552143"/>
            <a:ext cx="7703127" cy="4445000"/>
          </a:xfrm>
          <a:prstGeom prst="rect">
            <a:avLst/>
          </a:prstGeom>
        </p:spPr>
      </p:pic>
      <p:pic>
        <p:nvPicPr>
          <p:cNvPr id="6" name="Picture 5">
            <a:extLst>
              <a:ext uri="{FF2B5EF4-FFF2-40B4-BE49-F238E27FC236}">
                <a16:creationId xmlns:a16="http://schemas.microsoft.com/office/drawing/2014/main" id="{1CA25A60-0225-C075-1913-1FAE7FBE7206}"/>
              </a:ext>
            </a:extLst>
          </p:cNvPr>
          <p:cNvPicPr>
            <a:picLocks noChangeAspect="1"/>
          </p:cNvPicPr>
          <p:nvPr/>
        </p:nvPicPr>
        <p:blipFill rotWithShape="1">
          <a:blip r:embed="rId3">
            <a:extLst>
              <a:ext uri="{28A0092B-C50C-407E-A947-70E740481C1C}">
                <a14:useLocalDpi xmlns:a14="http://schemas.microsoft.com/office/drawing/2010/main" val="0"/>
              </a:ext>
            </a:extLst>
          </a:blip>
          <a:srcRect l="22633" t="5466" r="12552" b="5107"/>
          <a:stretch/>
        </p:blipFill>
        <p:spPr>
          <a:xfrm rot="5400000">
            <a:off x="7450280" y="1467861"/>
            <a:ext cx="4445002" cy="4599709"/>
          </a:xfrm>
          <a:prstGeom prst="rect">
            <a:avLst/>
          </a:prstGeom>
        </p:spPr>
      </p:pic>
    </p:spTree>
    <p:extLst>
      <p:ext uri="{BB962C8B-B14F-4D97-AF65-F5344CB8AC3E}">
        <p14:creationId xmlns:p14="http://schemas.microsoft.com/office/powerpoint/2010/main" val="3470830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CA3EE-2162-BA6B-191F-6297E860FA1D}"/>
              </a:ext>
            </a:extLst>
          </p:cNvPr>
          <p:cNvSpPr>
            <a:spLocks noGrp="1"/>
          </p:cNvSpPr>
          <p:nvPr>
            <p:ph type="title"/>
          </p:nvPr>
        </p:nvSpPr>
        <p:spPr>
          <a:xfrm>
            <a:off x="219364" y="226580"/>
            <a:ext cx="10515600" cy="1325563"/>
          </a:xfrm>
        </p:spPr>
        <p:txBody>
          <a:bodyPr>
            <a:normAutofit/>
          </a:bodyPr>
          <a:lstStyle/>
          <a:p>
            <a:r>
              <a:rPr lang="en-US" sz="6000" dirty="0">
                <a:solidFill>
                  <a:schemeClr val="bg1"/>
                </a:solidFill>
                <a:latin typeface="Bahnschrift SemiBold" panose="020B0502040204020203" pitchFamily="34" charset="0"/>
              </a:rPr>
              <a:t>Phase One: Parsonage House</a:t>
            </a:r>
          </a:p>
        </p:txBody>
      </p:sp>
      <p:pic>
        <p:nvPicPr>
          <p:cNvPr id="4" name="Picture 3">
            <a:extLst>
              <a:ext uri="{FF2B5EF4-FFF2-40B4-BE49-F238E27FC236}">
                <a16:creationId xmlns:a16="http://schemas.microsoft.com/office/drawing/2014/main" id="{51194014-3466-205B-4685-B9518B769200}"/>
              </a:ext>
            </a:extLst>
          </p:cNvPr>
          <p:cNvPicPr>
            <a:picLocks noChangeAspect="1"/>
          </p:cNvPicPr>
          <p:nvPr/>
        </p:nvPicPr>
        <p:blipFill rotWithShape="1">
          <a:blip r:embed="rId2">
            <a:extLst>
              <a:ext uri="{28A0092B-C50C-407E-A947-70E740481C1C}">
                <a14:useLocalDpi xmlns:a14="http://schemas.microsoft.com/office/drawing/2010/main" val="0"/>
              </a:ext>
            </a:extLst>
          </a:blip>
          <a:srcRect t="24217"/>
          <a:stretch/>
        </p:blipFill>
        <p:spPr>
          <a:xfrm>
            <a:off x="1457036" y="1552143"/>
            <a:ext cx="9144000" cy="5197151"/>
          </a:xfrm>
          <a:prstGeom prst="rect">
            <a:avLst/>
          </a:prstGeom>
        </p:spPr>
      </p:pic>
    </p:spTree>
    <p:extLst>
      <p:ext uri="{BB962C8B-B14F-4D97-AF65-F5344CB8AC3E}">
        <p14:creationId xmlns:p14="http://schemas.microsoft.com/office/powerpoint/2010/main" val="1947962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CA3EE-2162-BA6B-191F-6297E860FA1D}"/>
              </a:ext>
            </a:extLst>
          </p:cNvPr>
          <p:cNvSpPr>
            <a:spLocks noGrp="1"/>
          </p:cNvSpPr>
          <p:nvPr>
            <p:ph type="title"/>
          </p:nvPr>
        </p:nvSpPr>
        <p:spPr>
          <a:xfrm>
            <a:off x="219364" y="226580"/>
            <a:ext cx="11723254" cy="1325563"/>
          </a:xfrm>
        </p:spPr>
        <p:txBody>
          <a:bodyPr>
            <a:normAutofit/>
          </a:bodyPr>
          <a:lstStyle/>
          <a:p>
            <a:r>
              <a:rPr lang="en-US" sz="6000" dirty="0">
                <a:solidFill>
                  <a:schemeClr val="bg1"/>
                </a:solidFill>
                <a:latin typeface="Bahnschrift SemiBold" panose="020B0502040204020203" pitchFamily="34" charset="0"/>
              </a:rPr>
              <a:t>Phase Two: Handing Out Flyers</a:t>
            </a:r>
          </a:p>
        </p:txBody>
      </p:sp>
      <p:pic>
        <p:nvPicPr>
          <p:cNvPr id="4" name="Picture 3">
            <a:extLst>
              <a:ext uri="{FF2B5EF4-FFF2-40B4-BE49-F238E27FC236}">
                <a16:creationId xmlns:a16="http://schemas.microsoft.com/office/drawing/2014/main" id="{13415645-2AE0-3DEA-BC1F-6C96FE264862}"/>
              </a:ext>
            </a:extLst>
          </p:cNvPr>
          <p:cNvPicPr>
            <a:picLocks noChangeAspect="1"/>
          </p:cNvPicPr>
          <p:nvPr/>
        </p:nvPicPr>
        <p:blipFill rotWithShape="1">
          <a:blip r:embed="rId2">
            <a:extLst>
              <a:ext uri="{28A0092B-C50C-407E-A947-70E740481C1C}">
                <a14:useLocalDpi xmlns:a14="http://schemas.microsoft.com/office/drawing/2010/main" val="0"/>
              </a:ext>
            </a:extLst>
          </a:blip>
          <a:srcRect r="8257"/>
          <a:stretch/>
        </p:blipFill>
        <p:spPr>
          <a:xfrm>
            <a:off x="6096000" y="1552143"/>
            <a:ext cx="5902036" cy="3138655"/>
          </a:xfrm>
          <a:prstGeom prst="rect">
            <a:avLst/>
          </a:prstGeom>
        </p:spPr>
      </p:pic>
      <p:pic>
        <p:nvPicPr>
          <p:cNvPr id="10" name="Picture 9">
            <a:extLst>
              <a:ext uri="{FF2B5EF4-FFF2-40B4-BE49-F238E27FC236}">
                <a16:creationId xmlns:a16="http://schemas.microsoft.com/office/drawing/2014/main" id="{DA8EFFDB-B278-D9A3-995C-69C05E3AC7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364" y="2950890"/>
            <a:ext cx="6541654" cy="3680530"/>
          </a:xfrm>
          <a:prstGeom prst="rect">
            <a:avLst/>
          </a:prstGeom>
        </p:spPr>
      </p:pic>
    </p:spTree>
    <p:extLst>
      <p:ext uri="{BB962C8B-B14F-4D97-AF65-F5344CB8AC3E}">
        <p14:creationId xmlns:p14="http://schemas.microsoft.com/office/powerpoint/2010/main" val="3249385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CA3EE-2162-BA6B-191F-6297E860FA1D}"/>
              </a:ext>
            </a:extLst>
          </p:cNvPr>
          <p:cNvSpPr>
            <a:spLocks noGrp="1"/>
          </p:cNvSpPr>
          <p:nvPr>
            <p:ph type="title"/>
          </p:nvPr>
        </p:nvSpPr>
        <p:spPr>
          <a:xfrm>
            <a:off x="219364" y="226580"/>
            <a:ext cx="11723254" cy="1325563"/>
          </a:xfrm>
        </p:spPr>
        <p:txBody>
          <a:bodyPr>
            <a:normAutofit/>
          </a:bodyPr>
          <a:lstStyle/>
          <a:p>
            <a:r>
              <a:rPr lang="en-US" sz="6000" dirty="0">
                <a:solidFill>
                  <a:schemeClr val="bg1"/>
                </a:solidFill>
                <a:latin typeface="Bahnschrift SemiBold" panose="020B0502040204020203" pitchFamily="34" charset="0"/>
              </a:rPr>
              <a:t>Phase Three: Benevolent Work</a:t>
            </a:r>
          </a:p>
        </p:txBody>
      </p:sp>
      <p:pic>
        <p:nvPicPr>
          <p:cNvPr id="4" name="Picture 3">
            <a:extLst>
              <a:ext uri="{FF2B5EF4-FFF2-40B4-BE49-F238E27FC236}">
                <a16:creationId xmlns:a16="http://schemas.microsoft.com/office/drawing/2014/main" id="{EBBF7C35-A47D-0C69-4DA3-F3F903137BEB}"/>
              </a:ext>
            </a:extLst>
          </p:cNvPr>
          <p:cNvPicPr>
            <a:picLocks noChangeAspect="1"/>
          </p:cNvPicPr>
          <p:nvPr/>
        </p:nvPicPr>
        <p:blipFill rotWithShape="1">
          <a:blip r:embed="rId2">
            <a:extLst>
              <a:ext uri="{28A0092B-C50C-407E-A947-70E740481C1C}">
                <a14:useLocalDpi xmlns:a14="http://schemas.microsoft.com/office/drawing/2010/main" val="0"/>
              </a:ext>
            </a:extLst>
          </a:blip>
          <a:srcRect t="15768"/>
          <a:stretch/>
        </p:blipFill>
        <p:spPr>
          <a:xfrm>
            <a:off x="4230254" y="1759238"/>
            <a:ext cx="7712364" cy="4872182"/>
          </a:xfrm>
          <a:prstGeom prst="rect">
            <a:avLst/>
          </a:prstGeom>
        </p:spPr>
      </p:pic>
      <p:pic>
        <p:nvPicPr>
          <p:cNvPr id="6" name="Picture 5">
            <a:extLst>
              <a:ext uri="{FF2B5EF4-FFF2-40B4-BE49-F238E27FC236}">
                <a16:creationId xmlns:a16="http://schemas.microsoft.com/office/drawing/2014/main" id="{378DCE9B-0D68-85CC-5B35-C9EC698B364A}"/>
              </a:ext>
            </a:extLst>
          </p:cNvPr>
          <p:cNvPicPr>
            <a:picLocks noChangeAspect="1"/>
          </p:cNvPicPr>
          <p:nvPr/>
        </p:nvPicPr>
        <p:blipFill rotWithShape="1">
          <a:blip r:embed="rId3">
            <a:extLst>
              <a:ext uri="{28A0092B-C50C-407E-A947-70E740481C1C}">
                <a14:useLocalDpi xmlns:a14="http://schemas.microsoft.com/office/drawing/2010/main" val="0"/>
              </a:ext>
            </a:extLst>
          </a:blip>
          <a:srcRect l="18047" t="8877" r="10909" b="13727"/>
          <a:stretch/>
        </p:blipFill>
        <p:spPr>
          <a:xfrm rot="5400000">
            <a:off x="-226291" y="2204891"/>
            <a:ext cx="4872184" cy="3980874"/>
          </a:xfrm>
          <a:prstGeom prst="rect">
            <a:avLst/>
          </a:prstGeom>
        </p:spPr>
      </p:pic>
    </p:spTree>
    <p:extLst>
      <p:ext uri="{BB962C8B-B14F-4D97-AF65-F5344CB8AC3E}">
        <p14:creationId xmlns:p14="http://schemas.microsoft.com/office/powerpoint/2010/main" val="1464113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TotalTime>
  <Words>342</Words>
  <Application>Microsoft Office PowerPoint</Application>
  <PresentationFormat>Widescreen</PresentationFormat>
  <Paragraphs>25</Paragraphs>
  <Slides>16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Beyond The Mountains</vt:lpstr>
      <vt:lpstr>Arial</vt:lpstr>
      <vt:lpstr>Calibri</vt:lpstr>
      <vt:lpstr>Arial Black</vt:lpstr>
      <vt:lpstr>Calibri Light</vt:lpstr>
      <vt:lpstr>Bahnschrift SemiBold</vt:lpstr>
      <vt:lpstr>Office Theme</vt:lpstr>
      <vt:lpstr>2022 Mission Trip</vt:lpstr>
      <vt:lpstr>PowerPoint Presentation</vt:lpstr>
      <vt:lpstr>Travel</vt:lpstr>
      <vt:lpstr>Phase One: Parsonage House</vt:lpstr>
      <vt:lpstr>Phase One: Parsonage House</vt:lpstr>
      <vt:lpstr>Phase One: Parsonage House</vt:lpstr>
      <vt:lpstr>Phase One: Parsonage House</vt:lpstr>
      <vt:lpstr>Phase Two: Handing Out Flyers</vt:lpstr>
      <vt:lpstr>Phase Three: Benevolent Work</vt:lpstr>
      <vt:lpstr>Phase Four: Area Wide Youth Event </vt:lpstr>
      <vt:lpstr>Phase Four: Area Wide Youth Event </vt:lpstr>
      <vt:lpstr>Phase Four: Area Wide Youth Event </vt:lpstr>
      <vt:lpstr>Encourage </vt:lpstr>
      <vt:lpstr>Encourage </vt:lpstr>
      <vt:lpstr>“Come and see!” </vt:lpstr>
      <vt:lpstr>“Come and see!”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2022 Mission Trip</dc:title>
  <dc:creator>Josh Blackmer</dc:creator>
  <cp:lastModifiedBy>Josh Blackmer</cp:lastModifiedBy>
  <cp:revision>3</cp:revision>
  <dcterms:created xsi:type="dcterms:W3CDTF">2022-07-31T19:04:17Z</dcterms:created>
  <dcterms:modified xsi:type="dcterms:W3CDTF">2022-07-31T21:46:07Z</dcterms:modified>
</cp:coreProperties>
</file>