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6"/>
  </p:notesMasterIdLst>
  <p:sldIdLst>
    <p:sldId id="2778" r:id="rId2"/>
    <p:sldId id="2779" r:id="rId3"/>
    <p:sldId id="2897" r:id="rId4"/>
    <p:sldId id="2889" r:id="rId5"/>
  </p:sldIdLst>
  <p:sldSz cx="12192000" cy="6858000"/>
  <p:notesSz cx="7102475" cy="93884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520" userDrawn="1">
          <p15:clr>
            <a:srgbClr val="A4A3A4"/>
          </p15:clr>
        </p15:guide>
        <p15:guide id="2" pos="64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" initials="D" lastIdx="1" clrIdx="0">
    <p:extLst>
      <p:ext uri="{19B8F6BF-5375-455C-9EA6-DF929625EA0E}">
        <p15:presenceInfo xmlns:p15="http://schemas.microsoft.com/office/powerpoint/2012/main" userId="Dan" providerId="None"/>
      </p:ext>
    </p:extLst>
  </p:cmAuthor>
  <p:cmAuthor id="2" name="Dan Jenkins" initials="DJ" lastIdx="1" clrIdx="1">
    <p:extLst>
      <p:ext uri="{19B8F6BF-5375-455C-9EA6-DF929625EA0E}">
        <p15:presenceInfo xmlns:p15="http://schemas.microsoft.com/office/powerpoint/2012/main" userId="0cbe366903348d3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580" autoAdjust="0"/>
    <p:restoredTop sz="86410" autoAdjust="0"/>
  </p:normalViewPr>
  <p:slideViewPr>
    <p:cSldViewPr snapToGrid="0">
      <p:cViewPr varScale="1">
        <p:scale>
          <a:sx n="100" d="100"/>
          <a:sy n="100" d="100"/>
        </p:scale>
        <p:origin x="114" y="312"/>
      </p:cViewPr>
      <p:guideLst>
        <p:guide orient="horz" pos="2520"/>
        <p:guide pos="64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200" d="100"/>
        <a:sy n="200" d="100"/>
      </p:scale>
      <p:origin x="0" y="-10426"/>
    </p:cViewPr>
  </p:sorterViewPr>
  <p:notesViewPr>
    <p:cSldViewPr snapToGrid="0" showGuides="1">
      <p:cViewPr varScale="1">
        <p:scale>
          <a:sx n="61" d="100"/>
          <a:sy n="61" d="100"/>
        </p:scale>
        <p:origin x="3139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704850"/>
            <a:ext cx="6253163" cy="351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10248" y="4459527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4" tIns="94204" rIns="94204" bIns="94204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 txBox="1">
            <a:spLocks noGrp="1"/>
          </p:cNvSpPr>
          <p:nvPr>
            <p:ph type="body" idx="1"/>
          </p:nvPr>
        </p:nvSpPr>
        <p:spPr>
          <a:xfrm>
            <a:off x="710248" y="4459527"/>
            <a:ext cx="5681980" cy="4224814"/>
          </a:xfrm>
          <a:prstGeom prst="rect">
            <a:avLst/>
          </a:prstGeom>
        </p:spPr>
        <p:txBody>
          <a:bodyPr spcFirstLastPara="1" wrap="square" lIns="94204" tIns="94204" rIns="94204" bIns="94204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78" name="Google Shape;7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6479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 txBox="1">
            <a:spLocks noGrp="1"/>
          </p:cNvSpPr>
          <p:nvPr>
            <p:ph type="body" idx="1"/>
          </p:nvPr>
        </p:nvSpPr>
        <p:spPr>
          <a:xfrm>
            <a:off x="702625" y="4423320"/>
            <a:ext cx="5620992" cy="4190512"/>
          </a:xfrm>
          <a:prstGeom prst="rect">
            <a:avLst/>
          </a:prstGeom>
        </p:spPr>
        <p:txBody>
          <a:bodyPr spcFirstLastPara="1" wrap="square" lIns="93328" tIns="93328" rIns="93328" bIns="93328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78" name="Google Shape;7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1030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1704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 txBox="1">
            <a:spLocks noGrp="1"/>
          </p:cNvSpPr>
          <p:nvPr>
            <p:ph type="body" idx="1"/>
          </p:nvPr>
        </p:nvSpPr>
        <p:spPr>
          <a:xfrm>
            <a:off x="702625" y="4423320"/>
            <a:ext cx="5620992" cy="4190512"/>
          </a:xfrm>
          <a:prstGeom prst="rect">
            <a:avLst/>
          </a:prstGeom>
        </p:spPr>
        <p:txBody>
          <a:bodyPr spcFirstLastPara="1" wrap="square" lIns="93328" tIns="93328" rIns="93328" bIns="93328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78" name="Google Shape;7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1030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7377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 txBox="1">
            <a:spLocks noGrp="1"/>
          </p:cNvSpPr>
          <p:nvPr>
            <p:ph type="body" idx="1"/>
          </p:nvPr>
        </p:nvSpPr>
        <p:spPr>
          <a:xfrm>
            <a:off x="702625" y="4423320"/>
            <a:ext cx="5620992" cy="4190512"/>
          </a:xfrm>
          <a:prstGeom prst="rect">
            <a:avLst/>
          </a:prstGeom>
        </p:spPr>
        <p:txBody>
          <a:bodyPr spcFirstLastPara="1" wrap="square" lIns="93328" tIns="93328" rIns="93328" bIns="93328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78" name="Google Shape;7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1030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5612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6" y="0"/>
            <a:ext cx="1218895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365760" y="310896"/>
            <a:ext cx="11430000" cy="2798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Cambria"/>
              <a:buNone/>
              <a:defRPr sz="7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6867525" y="6117336"/>
            <a:ext cx="5111115" cy="740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0" name="Google Shape;30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9" name="Google Shape;3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4" name="Google Shape;44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5" name="Google Shape;5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6" name="Google Shape;5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2" name="Google Shape;62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3" name="Google Shape;6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8" name="Google Shape;68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9" name="Google Shape;6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4" name="Google Shape;7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5" name="Google Shape;7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5" r:id="rId5"/>
    <p:sldLayoutId id="2147483656" r:id="rId6"/>
    <p:sldLayoutId id="2147483657" r:id="rId7"/>
    <p:sldLayoutId id="214748365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cid:8549614624499966807136817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>
            <a:spLocks noGrp="1"/>
          </p:cNvSpPr>
          <p:nvPr>
            <p:ph type="ctrTitle"/>
          </p:nvPr>
        </p:nvSpPr>
        <p:spPr>
          <a:xfrm>
            <a:off x="0" y="810238"/>
            <a:ext cx="12192000" cy="1027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Cambria"/>
              <a:buNone/>
            </a:pPr>
            <a:br>
              <a:rPr lang="en-US" sz="6000" b="1" dirty="0"/>
            </a:br>
            <a:r>
              <a:rPr lang="en-US" sz="6600" b="1" dirty="0"/>
              <a:t>You Are There</a:t>
            </a:r>
            <a:br>
              <a:rPr lang="en-US" sz="6000" b="1" dirty="0"/>
            </a:br>
            <a:r>
              <a:rPr lang="en-US" sz="3200" b="1" dirty="0"/>
              <a:t> </a:t>
            </a:r>
            <a:br>
              <a:rPr lang="en-US" sz="6000" b="1" dirty="0"/>
            </a:br>
            <a:r>
              <a:rPr lang="en-US" sz="4400" b="1" dirty="0"/>
              <a:t>Passover Week, 33 A.D.</a:t>
            </a:r>
            <a:endParaRPr sz="6000" dirty="0"/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1"/>
          </p:nvPr>
        </p:nvSpPr>
        <p:spPr>
          <a:xfrm>
            <a:off x="7409089" y="6113695"/>
            <a:ext cx="4548187" cy="744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en-US" sz="3600" dirty="0"/>
              <a:t>Isaiah 53: 3-6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3007840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8F0B4FA-6322-4EAB-9238-255EA7E2A2B4}"/>
              </a:ext>
            </a:extLst>
          </p:cNvPr>
          <p:cNvSpPr txBox="1"/>
          <p:nvPr/>
        </p:nvSpPr>
        <p:spPr>
          <a:xfrm>
            <a:off x="235033" y="51554"/>
            <a:ext cx="11702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Spirit and in Truth--Praying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A146CE-4631-4211-B8BC-DF1768DB22B0}"/>
              </a:ext>
            </a:extLst>
          </p:cNvPr>
          <p:cNvSpPr txBox="1"/>
          <p:nvPr/>
        </p:nvSpPr>
        <p:spPr>
          <a:xfrm>
            <a:off x="235033" y="593435"/>
            <a:ext cx="11702409" cy="6042892"/>
          </a:xfrm>
          <a:prstGeom prst="rect">
            <a:avLst/>
          </a:prstGeom>
          <a:solidFill>
            <a:schemeClr val="tx1"/>
          </a:solidFill>
        </p:spPr>
        <p:txBody>
          <a:bodyPr wrap="none" tIns="182880" rtlCol="0">
            <a:noAutofit/>
          </a:bodyPr>
          <a:lstStyle/>
          <a:p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D0F441-A0BF-4D19-A20D-6AC4ECCF4A7A}"/>
              </a:ext>
            </a:extLst>
          </p:cNvPr>
          <p:cNvSpPr txBox="1"/>
          <p:nvPr/>
        </p:nvSpPr>
        <p:spPr>
          <a:xfrm>
            <a:off x="235033" y="-24607"/>
            <a:ext cx="11702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Isaiah   3-6 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275C38-5678-4F54-A441-9429E1718940}"/>
              </a:ext>
            </a:extLst>
          </p:cNvPr>
          <p:cNvSpPr txBox="1"/>
          <p:nvPr/>
        </p:nvSpPr>
        <p:spPr>
          <a:xfrm>
            <a:off x="4618181" y="4775200"/>
            <a:ext cx="840509" cy="769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189F89-661C-4432-9E0F-0D9BB116A637}"/>
              </a:ext>
            </a:extLst>
          </p:cNvPr>
          <p:cNvSpPr txBox="1"/>
          <p:nvPr/>
        </p:nvSpPr>
        <p:spPr>
          <a:xfrm>
            <a:off x="575256" y="1026054"/>
            <a:ext cx="11021961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just" rtl="0">
              <a:spcAft>
                <a:spcPts val="1200"/>
              </a:spcAft>
            </a:pPr>
            <a:r>
              <a:rPr lang="en-US" sz="2800" b="1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3  He is despised and rejected by men, A Man of sorrows and acquainted with grief. And we hid, as it were, our faces from Him; He was despised, and we did not esteem Him. </a:t>
            </a:r>
          </a:p>
          <a:p>
            <a:pPr marR="0" algn="just" rtl="0">
              <a:spcAft>
                <a:spcPts val="1200"/>
              </a:spcAft>
            </a:pPr>
            <a:r>
              <a:rPr lang="en-US" sz="2800" b="1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4  Surely He has borne our griefs And carried our sorrows; Yet we esteemed Him stricken, Smitten by God, and afflicted. </a:t>
            </a:r>
          </a:p>
          <a:p>
            <a:pPr marR="0" algn="just" rtl="0">
              <a:spcAft>
                <a:spcPts val="1200"/>
              </a:spcAft>
            </a:pPr>
            <a:r>
              <a:rPr lang="en-US" sz="2800" b="1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5  But He was wounded for our transgressions, He was bruised for our iniquities; The chastisement for our peace was upon Him, And by His stripes we are healed. </a:t>
            </a:r>
          </a:p>
          <a:p>
            <a:pPr marR="0" algn="just" rtl="0">
              <a:spcAft>
                <a:spcPts val="1200"/>
              </a:spcAft>
            </a:pPr>
            <a:r>
              <a:rPr lang="en-US" sz="2800" b="1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6  All we like sheep have gone astray; We have turned, every one, to his own way; And the LORD has laid on Him the iniquity of us all. 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93005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A146CE-4631-4211-B8BC-DF1768DB22B0}"/>
              </a:ext>
            </a:extLst>
          </p:cNvPr>
          <p:cNvSpPr txBox="1"/>
          <p:nvPr/>
        </p:nvSpPr>
        <p:spPr>
          <a:xfrm>
            <a:off x="-1312606" y="-861413"/>
            <a:ext cx="12192000" cy="6818394"/>
          </a:xfrm>
          <a:prstGeom prst="rect">
            <a:avLst/>
          </a:prstGeom>
          <a:solidFill>
            <a:schemeClr val="tx1"/>
          </a:solidFill>
        </p:spPr>
        <p:txBody>
          <a:bodyPr wrap="none" tIns="182880" rtlCol="0">
            <a:noAutofit/>
          </a:bodyPr>
          <a:lstStyle/>
          <a:p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A9A47D-3690-3B0F-88B7-FCF3005B9D96}"/>
              </a:ext>
            </a:extLst>
          </p:cNvPr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2606" y="-881216"/>
            <a:ext cx="14405894" cy="964544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275C38-5678-4F54-A441-9429E1718940}"/>
              </a:ext>
            </a:extLst>
          </p:cNvPr>
          <p:cNvSpPr txBox="1"/>
          <p:nvPr/>
        </p:nvSpPr>
        <p:spPr>
          <a:xfrm>
            <a:off x="3252573" y="3854377"/>
            <a:ext cx="840509" cy="769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E4800F-9C9A-DF4C-07F9-F423A20D9C6B}"/>
              </a:ext>
            </a:extLst>
          </p:cNvPr>
          <p:cNvSpPr/>
          <p:nvPr/>
        </p:nvSpPr>
        <p:spPr>
          <a:xfrm>
            <a:off x="-1666567" y="-1709609"/>
            <a:ext cx="14759855" cy="281450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B703C7-AD74-C5E6-4C19-A742A0262896}"/>
              </a:ext>
            </a:extLst>
          </p:cNvPr>
          <p:cNvSpPr/>
          <p:nvPr/>
        </p:nvSpPr>
        <p:spPr>
          <a:xfrm>
            <a:off x="-2104460" y="5686454"/>
            <a:ext cx="13293927" cy="378586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A76015-8E0F-9EE3-06ED-568B7E096BDE}"/>
              </a:ext>
            </a:extLst>
          </p:cNvPr>
          <p:cNvSpPr/>
          <p:nvPr/>
        </p:nvSpPr>
        <p:spPr>
          <a:xfrm rot="5400000">
            <a:off x="7019831" y="2575366"/>
            <a:ext cx="9625643" cy="287007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E2EE98-1B2A-65BA-A0B2-11E914F07BB2}"/>
              </a:ext>
            </a:extLst>
          </p:cNvPr>
          <p:cNvSpPr/>
          <p:nvPr/>
        </p:nvSpPr>
        <p:spPr>
          <a:xfrm rot="5400000">
            <a:off x="-3046638" y="1894419"/>
            <a:ext cx="6093272" cy="33331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459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A146CE-4631-4211-B8BC-DF1768DB22B0}"/>
              </a:ext>
            </a:extLst>
          </p:cNvPr>
          <p:cNvSpPr txBox="1"/>
          <p:nvPr/>
        </p:nvSpPr>
        <p:spPr>
          <a:xfrm>
            <a:off x="-1" y="-1"/>
            <a:ext cx="12192000" cy="6818394"/>
          </a:xfrm>
          <a:prstGeom prst="rect">
            <a:avLst/>
          </a:prstGeom>
          <a:solidFill>
            <a:schemeClr val="tx1"/>
          </a:solidFill>
        </p:spPr>
        <p:txBody>
          <a:bodyPr wrap="none" tIns="182880" rtlCol="0">
            <a:noAutofit/>
          </a:bodyPr>
          <a:lstStyle/>
          <a:p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275C38-5678-4F54-A441-9429E1718940}"/>
              </a:ext>
            </a:extLst>
          </p:cNvPr>
          <p:cNvSpPr txBox="1"/>
          <p:nvPr/>
        </p:nvSpPr>
        <p:spPr>
          <a:xfrm>
            <a:off x="4565179" y="4735593"/>
            <a:ext cx="840509" cy="769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A527A7-2779-372D-1196-0915A32BD7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378" b="4321"/>
          <a:stretch/>
        </p:blipFill>
        <p:spPr>
          <a:xfrm rot="10800000">
            <a:off x="1185862" y="847724"/>
            <a:ext cx="9144000" cy="545777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7C7C990-6673-C877-271C-F5B4202CDA4A}"/>
              </a:ext>
            </a:extLst>
          </p:cNvPr>
          <p:cNvSpPr/>
          <p:nvPr/>
        </p:nvSpPr>
        <p:spPr>
          <a:xfrm rot="226888">
            <a:off x="1156630" y="314434"/>
            <a:ext cx="9556707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E2EE98-1B2A-65BA-A0B2-11E914F07BB2}"/>
              </a:ext>
            </a:extLst>
          </p:cNvPr>
          <p:cNvSpPr/>
          <p:nvPr/>
        </p:nvSpPr>
        <p:spPr>
          <a:xfrm rot="5785578">
            <a:off x="-1621839" y="2876645"/>
            <a:ext cx="5787907" cy="9062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E4800F-9C9A-DF4C-07F9-F423A20D9C6B}"/>
              </a:ext>
            </a:extLst>
          </p:cNvPr>
          <p:cNvSpPr/>
          <p:nvPr/>
        </p:nvSpPr>
        <p:spPr>
          <a:xfrm rot="226888">
            <a:off x="4732462" y="402462"/>
            <a:ext cx="6750369" cy="80656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B703C7-AD74-C5E6-4C19-A742A0262896}"/>
              </a:ext>
            </a:extLst>
          </p:cNvPr>
          <p:cNvSpPr/>
          <p:nvPr/>
        </p:nvSpPr>
        <p:spPr>
          <a:xfrm rot="226888">
            <a:off x="1170024" y="6019204"/>
            <a:ext cx="10080568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A76015-8E0F-9EE3-06ED-568B7E096BDE}"/>
              </a:ext>
            </a:extLst>
          </p:cNvPr>
          <p:cNvSpPr/>
          <p:nvPr/>
        </p:nvSpPr>
        <p:spPr>
          <a:xfrm rot="5662646">
            <a:off x="7252634" y="2945278"/>
            <a:ext cx="5869439" cy="80656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123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11906</TotalTime>
  <Words>163</Words>
  <Application>Microsoft Office PowerPoint</Application>
  <PresentationFormat>Widescreen</PresentationFormat>
  <Paragraphs>8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Cambria</vt:lpstr>
      <vt:lpstr>Office Theme</vt:lpstr>
      <vt:lpstr> You Are There   Passover Week, 33 A.D.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Can I Know I Am  Doing His Will—How Can I Find His Will?</dc:title>
  <dc:creator>Dan</dc:creator>
  <cp:lastModifiedBy>Cindy Nelson</cp:lastModifiedBy>
  <cp:revision>744</cp:revision>
  <cp:lastPrinted>2022-08-21T11:41:22Z</cp:lastPrinted>
  <dcterms:modified xsi:type="dcterms:W3CDTF">2022-08-22T19:49:24Z</dcterms:modified>
</cp:coreProperties>
</file>