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A32-DD83-588A-0F76-1487F09B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E70DB-4E89-3175-B597-D261D76E5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DE1A-9D05-EEA5-3C4E-A7E38A5D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25CC-F455-62B6-72D1-4477033B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2CD48-9C85-86BC-BCC1-8F7DEDED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382E1FB-4D5F-ECAA-7BE6-70984268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9718-7888-228D-D979-2C133AC4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0AC4-EF2E-90DF-1F54-18DA7B6C6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53DB2-587A-F830-7A0A-CF5D8946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75E65-03BA-A2C3-1AB6-FD079C950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B44C0-CBA9-4009-226A-A9DDB882A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1D17D-DF1F-E7A9-89FE-8B32687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4E9D9-E8C2-E86B-04FD-A20E9C63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53F6B-CEDA-232E-E918-C2802DFB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840B-913D-A26D-C4A3-A57CCF9E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D945B-4510-99A0-24A5-B03F81AB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642B5-C2ED-F331-36FF-064A5426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A748-A32E-EF45-C8E3-1B9F2DA6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8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97F11-17FB-4724-63DE-B4A6310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7E30A-3F17-057B-7677-DD538D44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05B71-0A3D-C9E0-1884-8A295928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4CDE-4DE5-047D-3DD8-249ADE0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527A-44BA-1487-8571-1BDE71781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48FD5-6C9B-85DC-FC02-CF19F8D8E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C6B83-C894-225F-5EF7-499550C3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7673-94CC-27CB-ECAA-5446E375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1C421-2596-8819-49C2-52BD0DCB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85A6-BD41-E60E-BB6B-D6F83F16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35147-704D-08DD-3A28-099FEAC00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CA700-ACF7-1155-1CB5-A10EDA7D6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D3D18-569D-4005-7071-824E7F0A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24068-9665-B7C4-23AB-5E518E77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C5D3-1BEC-1FF6-9A52-71970F1E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1D29-57F1-A3F1-EA52-C4318CDE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64961-4FA6-2198-199A-BB1D9B02F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B296E-40B3-4951-990D-28BB64E6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AB72C-CE94-2FAB-804C-73AB5074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0C23-9739-BA2F-1A81-4DA23D6E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2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08736-5782-DF59-AFA3-EC9B288F2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60EF8-D36F-CD56-6895-CD7719B6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B4ED4-0FE0-B1AE-D32C-FF58F0B1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F72A1-98DD-D9CA-AA57-8F438BC4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2624-FC6A-13E4-BA1D-5C68CD74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7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9BE452B-D37E-5088-FAAC-8B4FDD7FC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1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7D03C9AD-F43B-2057-D416-77DF63299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22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060EC78A-D7ED-4C0F-D5DD-7C875637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3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ilding, old&#10;&#10;Description automatically generated">
            <a:extLst>
              <a:ext uri="{FF2B5EF4-FFF2-40B4-BE49-F238E27FC236}">
                <a16:creationId xmlns:a16="http://schemas.microsoft.com/office/drawing/2014/main" id="{45457579-555E-5150-5B03-F935B5847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44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old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1605CE3D-2164-B64D-929B-E2BA3B1491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79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A55E76E9-F75B-3CDE-FCDD-3E63699FB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2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81B7C2FC-C9FC-00BA-2A70-E6A5B42A5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17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F103AA38-37D1-CBD8-CE98-A7E6B6E83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558265"/>
            <a:ext cx="5310726" cy="4140486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84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0ABDC-A0FF-F7A8-652A-DE4E86F1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FB9A9-7AD7-5E52-37EF-051BD37F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DD842-9467-DAE4-4631-B8ACD30D1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81C6-07C7-4303-B6ED-AF22E3EA622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7462F-83C7-F21B-6366-0F994147E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1FC38-7948-EA8A-A40A-7EFD8C220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cement, step&#10;&#10;Description automatically generated">
            <a:extLst>
              <a:ext uri="{FF2B5EF4-FFF2-40B4-BE49-F238E27FC236}">
                <a16:creationId xmlns:a16="http://schemas.microsoft.com/office/drawing/2014/main" id="{26C78263-4E8D-E521-F25C-871BB941B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0B0B453-4E9F-9F63-4807-D3298C2D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5555" r="16458" b="42346"/>
          <a:stretch/>
        </p:blipFill>
        <p:spPr>
          <a:xfrm>
            <a:off x="6637867" y="1752600"/>
            <a:ext cx="3547534" cy="2201333"/>
          </a:xfrm>
          <a:prstGeom prst="rect">
            <a:avLst/>
          </a:prstGeom>
        </p:spPr>
      </p:pic>
      <p:pic>
        <p:nvPicPr>
          <p:cNvPr id="7" name="Picture 6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6E6C9C77-CC81-AB5C-3F78-F39B5BF4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12222" r="13195" b="74444"/>
          <a:stretch/>
        </p:blipFill>
        <p:spPr>
          <a:xfrm>
            <a:off x="6239932" y="838200"/>
            <a:ext cx="4343401" cy="914400"/>
          </a:xfrm>
          <a:prstGeom prst="rect">
            <a:avLst/>
          </a:prstGeom>
        </p:spPr>
      </p:pic>
      <p:pic>
        <p:nvPicPr>
          <p:cNvPr id="9" name="Picture 8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CB8C5F26-D571-B30A-5F49-3823C0DB8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57654" r="13195" b="25556"/>
          <a:stretch/>
        </p:blipFill>
        <p:spPr>
          <a:xfrm>
            <a:off x="6239932" y="3953932"/>
            <a:ext cx="4343401" cy="115146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62D05BC-DC10-DEDA-2A7C-6153F961E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got up, cleaned up, dressed up and ate up (12:20)</a:t>
            </a:r>
          </a:p>
          <a:p>
            <a:r>
              <a:rPr lang="en-US" dirty="0"/>
              <a:t>David worshiped God instead of blaming God (12:20)</a:t>
            </a:r>
          </a:p>
          <a:p>
            <a:r>
              <a:rPr lang="en-US" dirty="0"/>
              <a:t>David realized he could not change what happened (12:23)</a:t>
            </a:r>
          </a:p>
          <a:p>
            <a:r>
              <a:rPr lang="en-US" dirty="0"/>
              <a:t>David focused on living and what he could do/change (12:23)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4A51544-0A39-3062-5C1A-BE8C83D03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19026" r="60704" b="64495"/>
          <a:stretch/>
        </p:blipFill>
        <p:spPr>
          <a:xfrm>
            <a:off x="2047875" y="1304925"/>
            <a:ext cx="2743200" cy="11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Elijah realized that the journey was too great to do alone (19:7)</a:t>
            </a:r>
          </a:p>
          <a:p>
            <a:r>
              <a:rPr lang="en-US" dirty="0"/>
              <a:t>Elijah found real strength from the Lord and what He provides (19:8-9)</a:t>
            </a:r>
          </a:p>
          <a:p>
            <a:r>
              <a:rPr lang="en-US" dirty="0"/>
              <a:t>Elijah got up, got out and got busy doing for others (19:15-17)</a:t>
            </a:r>
          </a:p>
          <a:p>
            <a:r>
              <a:rPr lang="en-US" dirty="0"/>
              <a:t>Elijah realized that he was not alone (19:18)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F32CD04-A0FF-0DBC-FF0A-0EBCD0D9B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9303" r="62736" b="64495"/>
          <a:stretch/>
        </p:blipFill>
        <p:spPr>
          <a:xfrm>
            <a:off x="2219325" y="1323975"/>
            <a:ext cx="2324100" cy="11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9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Paul &amp; Silas prayed and sang to God (16:25)</a:t>
            </a:r>
          </a:p>
          <a:p>
            <a:r>
              <a:rPr lang="en-US" dirty="0"/>
              <a:t>Paul &amp; Silas looked out for others instead of self (16:26-28)</a:t>
            </a:r>
          </a:p>
          <a:p>
            <a:r>
              <a:rPr lang="en-US" dirty="0"/>
              <a:t>Paul &amp; Silas told others about Jesus Christ (16:29-34)</a:t>
            </a:r>
          </a:p>
          <a:p>
            <a:r>
              <a:rPr lang="en-US" dirty="0"/>
              <a:t>Paul &amp; Silas encouraged the brethren, instead of expecting it (16:40)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BCF1B40-7CAB-8EF3-0F22-34E8B7A82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8724" r="60227" b="64495"/>
          <a:stretch/>
        </p:blipFill>
        <p:spPr>
          <a:xfrm>
            <a:off x="1962364" y="1284270"/>
            <a:ext cx="2887037" cy="1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Paul determined to let the Lord deal with his enemies (4:14)</a:t>
            </a:r>
          </a:p>
          <a:p>
            <a:r>
              <a:rPr lang="en-US" dirty="0"/>
              <a:t>Paul requested that the Lord not charge his brethren with wrong (4:16)</a:t>
            </a:r>
          </a:p>
          <a:p>
            <a:r>
              <a:rPr lang="en-US" dirty="0"/>
              <a:t>The Lord stood with Paul and strengthened him (4:17)</a:t>
            </a:r>
          </a:p>
          <a:p>
            <a:r>
              <a:rPr lang="en-US" dirty="0"/>
              <a:t>The Lord used Paul in difficult times for His good (4:17)</a:t>
            </a:r>
          </a:p>
          <a:p>
            <a:r>
              <a:rPr lang="en-US" dirty="0"/>
              <a:t>The Lord will deliver us through evil and take us home to heaven (4:18)</a:t>
            </a:r>
          </a:p>
          <a:p>
            <a:r>
              <a:rPr lang="en-US" dirty="0"/>
              <a:t>To the Lord be glory forever and ever (4:18)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541C899-B6B9-F432-F5DC-58A26C9E3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18609" r="61251" b="64495"/>
          <a:stretch/>
        </p:blipFill>
        <p:spPr>
          <a:xfrm>
            <a:off x="2066924" y="1276350"/>
            <a:ext cx="2657475" cy="115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She heard about Jesus and determined to go to Him (5:27)</a:t>
            </a:r>
          </a:p>
          <a:p>
            <a:r>
              <a:rPr lang="en-US" dirty="0"/>
              <a:t>She had faith that even doing a little would be blessed by Jesus (5:28)</a:t>
            </a:r>
          </a:p>
          <a:p>
            <a:r>
              <a:rPr lang="en-US" dirty="0"/>
              <a:t>She pushed herself to get closer and closer to Jesus (5:27, 31, 33)</a:t>
            </a:r>
          </a:p>
          <a:p>
            <a:r>
              <a:rPr lang="en-US" dirty="0"/>
              <a:t>She left in peace (5:34), no doubt making a positive effect on others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1D6B7B7-2728-A003-6A8F-D6EB207E0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18470" r="56171" b="64495"/>
          <a:stretch/>
        </p:blipFill>
        <p:spPr>
          <a:xfrm>
            <a:off x="1533524" y="1266825"/>
            <a:ext cx="3810001" cy="11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Caleb wholly followed the Lord his whole life (14:8, 9, 14)</a:t>
            </a:r>
          </a:p>
          <a:p>
            <a:r>
              <a:rPr lang="en-US" dirty="0"/>
              <a:t>Caleb trusted in the Lord to keep His promises (14:9-10)</a:t>
            </a:r>
          </a:p>
          <a:p>
            <a:r>
              <a:rPr lang="en-US" dirty="0"/>
              <a:t>Caleb was not ready to quit and miss his opportunity (14:11)</a:t>
            </a:r>
          </a:p>
          <a:p>
            <a:r>
              <a:rPr lang="en-US" dirty="0"/>
              <a:t>Caleb demanded an opportunity to work for the Lord (14:12)</a:t>
            </a:r>
          </a:p>
          <a:p>
            <a:r>
              <a:rPr lang="en-US" dirty="0"/>
              <a:t>Caleb had confidence that the Lord would be with him (14:12)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3037358-05AA-1BAF-C06F-5CD4E8274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18887" r="62970" b="64495"/>
          <a:stretch/>
        </p:blipFill>
        <p:spPr>
          <a:xfrm>
            <a:off x="2295524" y="1295400"/>
            <a:ext cx="2219325" cy="11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54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son woke up and realized how far from home and self he was (15:17)</a:t>
            </a:r>
          </a:p>
          <a:p>
            <a:r>
              <a:rPr lang="en-US" dirty="0"/>
              <a:t>The son humbled himself, repented and recognized his unworthiness (15:18)</a:t>
            </a:r>
          </a:p>
          <a:p>
            <a:r>
              <a:rPr lang="en-US" dirty="0"/>
              <a:t>The son got up, left the pigpen where his failures led him and went home (15:20)</a:t>
            </a:r>
          </a:p>
          <a:p>
            <a:r>
              <a:rPr lang="en-US" dirty="0"/>
              <a:t>His father saw him, felt compassion for him, ran to, embraced him, kissed him, forgave him and restored him (15:20-24)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5C8DF09-B8E1-61EB-D148-16B905FB9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t="19303" r="59845" b="64495"/>
          <a:stretch/>
        </p:blipFill>
        <p:spPr>
          <a:xfrm>
            <a:off x="1838324" y="1323975"/>
            <a:ext cx="3057525" cy="11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5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09DFB52-AA06-1A21-D023-E39E2851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825393"/>
            <a:ext cx="5310726" cy="38733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Believe Jesus is God’s Son – Acts 16:31</a:t>
            </a:r>
          </a:p>
          <a:p>
            <a:pPr>
              <a:lnSpc>
                <a:spcPct val="110000"/>
              </a:lnSpc>
            </a:pPr>
            <a:r>
              <a:rPr lang="en-US" dirty="0"/>
              <a:t>Repent of your sins – Acts 17:30</a:t>
            </a:r>
          </a:p>
          <a:p>
            <a:pPr>
              <a:lnSpc>
                <a:spcPct val="110000"/>
              </a:lnSpc>
            </a:pPr>
            <a:r>
              <a:rPr lang="en-US" dirty="0"/>
              <a:t>Confess your faith – Rom. 10:9</a:t>
            </a:r>
          </a:p>
          <a:p>
            <a:pPr>
              <a:lnSpc>
                <a:spcPct val="110000"/>
              </a:lnSpc>
            </a:pPr>
            <a:r>
              <a:rPr lang="en-US" dirty="0"/>
              <a:t>Be immersed into Christ – Mark 16:16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enroll you in heaven – Heb. 12:23</a:t>
            </a:r>
          </a:p>
          <a:p>
            <a:pPr>
              <a:lnSpc>
                <a:spcPct val="110000"/>
              </a:lnSpc>
            </a:pPr>
            <a:r>
              <a:rPr lang="en-US" dirty="0"/>
              <a:t>Walk faithfully with Christ – 1 John 1:7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4514226-EAB4-B026-EBD4-4033696C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22637" r="57423" b="26665"/>
          <a:stretch/>
        </p:blipFill>
        <p:spPr>
          <a:xfrm>
            <a:off x="1647825" y="1552575"/>
            <a:ext cx="3543300" cy="3476625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4E938851-AEAF-9864-AE40-A0E6177B0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35" r="5193" b="60140"/>
          <a:stretch/>
        </p:blipFill>
        <p:spPr>
          <a:xfrm>
            <a:off x="6096000" y="523874"/>
            <a:ext cx="5462427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8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863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7</cp:revision>
  <dcterms:created xsi:type="dcterms:W3CDTF">2022-07-23T00:42:56Z</dcterms:created>
  <dcterms:modified xsi:type="dcterms:W3CDTF">2022-08-14T21:47:31Z</dcterms:modified>
</cp:coreProperties>
</file>