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4" r:id="rId8"/>
    <p:sldId id="265" r:id="rId9"/>
    <p:sldId id="266" r:id="rId10"/>
    <p:sldId id="268" r:id="rId11"/>
    <p:sldId id="269" r:id="rId12"/>
    <p:sldId id="271" r:id="rId13"/>
    <p:sldId id="270" r:id="rId14"/>
    <p:sldId id="267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77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66B6-C2C5-86E0-15EB-F8AF1D2CD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B6568-BD15-766F-DCBF-07945BC2C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801A9-9666-4232-C944-80B1F563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CBA0E-F75F-B5C4-390D-011FE7D8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0D35D-C582-0570-9AF1-BCD8E84C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FE70-0E43-50A8-4C57-7FEE4772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E35A8-E686-4DBE-B334-347034DFC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DC1DB-CD74-5E2A-796D-08D9EE24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DF443-4090-AB57-7017-C4018927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02381-F6C1-FEA0-6EB8-4C13A55E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98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078A7-C491-6258-546B-431CBADB7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58B89-FA4E-1BA1-BC24-6D129F52F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1199-B755-B0CE-B524-CBD06E5B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05B66-286C-B41E-C08F-891574A8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6E8F-7260-BB4E-EFF3-89502579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DAA4-D29D-49E9-C255-E8790E4C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69D9B-D99E-6B23-D1D1-7A7FD7928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39BD2-8021-819F-2C34-663E37F0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863E-3730-203E-ED59-47158ED5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6656D-F3F5-3620-657E-5E503156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E5CD-90FC-AE92-E5D0-46A054F64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BCDA4-D730-B4FC-EBCE-814EEFAFB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EE86-4F2D-62E6-2111-0E40EE00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16AEB-C60F-EDFE-E50F-78110EB0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CFCA-39F9-4EC8-2499-DA1A2BB8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5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9CCCF-554E-A8E5-6E4B-EE3EA1EF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490C6-73C1-E35D-25EB-E39E4308F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1901-0195-6315-6FDC-F45052930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9F65D-AAE5-B6C8-7DD4-35553DB4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44F-6B53-FBFE-3102-B2299DCB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22554-BFE2-E273-EB92-1DB13A84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AAC3-29C1-4D9F-F053-4C72D71E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AB7C8-8157-41CA-EAD8-71E6E4D9B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8F929-29FD-7171-C450-0CACB2148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BE9042-D044-C520-9844-61388D372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BB4A4-6669-2A9B-0D97-161C777E5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47D10-8132-B583-B09C-83302425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CE2049-0E59-9C43-74B5-06433344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68F07-A9C0-CD95-362A-25982001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1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341CD-200C-C637-350D-26CA2A19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F6B20-1251-F5ED-08C4-068B41C0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D42EF-D2A5-D7FC-8098-6D09F631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FADA8-C68B-DAF4-BCB2-155AC753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5D364B-8D20-631B-6DA9-3A03C3FE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68C03-A462-715D-62FE-A86508B9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EC4C9-3923-E5F7-50CA-1F37181A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0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2AD6-1CB5-D86E-FD99-97E3D348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7C2A-EE21-1236-80CB-C019299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C8B51-344A-A02A-FB05-E1E3F15A4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F918-64E6-4290-8970-0D491485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4BC1D-37DF-BB09-E173-85CC2A9C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4350C-770D-1204-6D24-EB41F885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3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1CFF-3DCC-4748-E0A4-EB60AE6E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33F26-D5D8-0EF0-91DA-C017214B7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4A48B-F634-B195-A09F-C19F32F88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7C2DB-A43F-33E8-A419-777C9803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D4022-923C-5687-3E73-92B5F47F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8E121-3373-2E3E-687E-6B966EDF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3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61B205-0F8D-250D-EBA6-A1A66F7A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1AC4-F44B-634E-AA69-B89AAFB84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07729-F274-8B07-96D6-7FE5726A4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0725D-C685-4233-B3F1-D19E78F672D2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C162E-8F7E-6AE5-8C0C-81E6A12A4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EA683-A415-F1C3-4C3F-F4BF8E87A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5273-ACC7-4C5F-B1BA-4EFA70AFB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0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9A31-DCBD-6C05-4EDD-0453F3FFF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92CCD-9C25-4F81-B956-11D3A3151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4554CCB-528C-6CBC-42FC-4E9A45170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4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0D8AE-5C32-0E09-EFE8-1BFA2C8FF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6" y="629265"/>
            <a:ext cx="5133356" cy="55476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Satan is intelligent</a:t>
            </a:r>
          </a:p>
          <a:p>
            <a:pPr marL="0" indent="0" algn="ctr">
              <a:buNone/>
            </a:pPr>
            <a:endParaRPr lang="en-US" sz="6000" dirty="0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Satan is working to oppose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F66ED-7CF3-D5B5-D173-E9CCC0736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5" r="-1" b="-1"/>
          <a:stretch/>
        </p:blipFill>
        <p:spPr>
          <a:xfrm>
            <a:off x="5262283" y="10"/>
            <a:ext cx="692971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10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06685-5CE3-2694-D63D-6862FB87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828800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6BC0D-C359-9081-F329-93D2ACF0A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9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4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C7CDE-06C6-A3E9-18BF-253BCBFD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52C1F-0380-C140-9E85-3BE821F39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92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1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7183C-A4C2-44DB-05A3-2534CCFA9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9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05A04E-AEFF-4055-EFFA-B0F2E7117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" b="1789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63B43-6B1C-2255-F87E-492A8E0A8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39556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8CBFE-3090-E9A3-1243-516170AE8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02" r="1" b="14470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39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5F63E-5F64-E2FC-564C-30299D3A9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68306-BB5E-DB80-99D4-4B1969B6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5"/>
            <a:ext cx="10905066" cy="4007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E54AC6-D4C3-6E84-E759-EA34F586ECD4}"/>
              </a:ext>
            </a:extLst>
          </p:cNvPr>
          <p:cNvSpPr txBox="1"/>
          <p:nvPr/>
        </p:nvSpPr>
        <p:spPr>
          <a:xfrm>
            <a:off x="5199529" y="4769224"/>
            <a:ext cx="455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600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Meridian, ID</a:t>
            </a:r>
          </a:p>
        </p:txBody>
      </p:sp>
    </p:spTree>
    <p:extLst>
      <p:ext uri="{BB962C8B-B14F-4D97-AF65-F5344CB8AC3E}">
        <p14:creationId xmlns:p14="http://schemas.microsoft.com/office/powerpoint/2010/main" val="34072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4193A-79A7-9DD2-FCF6-C0460E6A7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5" r="1" b="12958"/>
          <a:stretch/>
        </p:blipFill>
        <p:spPr>
          <a:xfrm>
            <a:off x="772160" y="491095"/>
            <a:ext cx="10647680" cy="587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87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21A06-4A92-8E32-F121-4EAD03DE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541" y="-98323"/>
            <a:ext cx="12425082" cy="7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332224-69A4-B06F-D199-E53EB6F48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8" b="98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9BC894-66B4-9717-B392-FF1A8FD6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450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75371-77C3-4690-94E0-AA8CA7453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96591-304D-618C-4FE3-CB4D8E449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025" y="1990176"/>
            <a:ext cx="7879976" cy="50743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6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Don’t have to be “trained”</a:t>
            </a:r>
          </a:p>
          <a:p>
            <a:pPr marL="514350" indent="-514350">
              <a:buFont typeface="+mj-lt"/>
              <a:buAutoNum type="arabicParenR"/>
            </a:pPr>
            <a:endParaRPr lang="en-US" sz="3600" b="1" i="1" dirty="0">
              <a:solidFill>
                <a:schemeClr val="accent4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6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Don’t have to know all the answers</a:t>
            </a:r>
          </a:p>
          <a:p>
            <a:pPr marL="514350" indent="-514350">
              <a:buFont typeface="+mj-lt"/>
              <a:buAutoNum type="arabicParenR"/>
            </a:pPr>
            <a:endParaRPr lang="en-US" sz="3600" b="1" i="1" dirty="0">
              <a:solidFill>
                <a:schemeClr val="accent4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6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Don’t have to be successful</a:t>
            </a:r>
          </a:p>
          <a:p>
            <a:pPr marL="514350" indent="-514350">
              <a:buFont typeface="+mj-lt"/>
              <a:buAutoNum type="arabicParenR"/>
            </a:pPr>
            <a:endParaRPr lang="en-US" sz="3600" b="1" i="1" dirty="0">
              <a:solidFill>
                <a:schemeClr val="accent4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6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“GO!”…not “come”</a:t>
            </a:r>
          </a:p>
        </p:txBody>
      </p:sp>
    </p:spTree>
    <p:extLst>
      <p:ext uri="{BB962C8B-B14F-4D97-AF65-F5344CB8AC3E}">
        <p14:creationId xmlns:p14="http://schemas.microsoft.com/office/powerpoint/2010/main" val="35344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641AB-68EE-15B6-266C-DED81A164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8" b="66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EC0D44-95E1-BF53-402A-54C68068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DD621-A6F4-8687-E5B5-C8FE918CAF25}"/>
              </a:ext>
            </a:extLst>
          </p:cNvPr>
          <p:cNvSpPr txBox="1"/>
          <p:nvPr/>
        </p:nvSpPr>
        <p:spPr>
          <a:xfrm>
            <a:off x="6544236" y="4706471"/>
            <a:ext cx="5405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chemeClr val="bg1"/>
                </a:solidFill>
                <a:latin typeface="+mj-lt"/>
              </a:rPr>
              <a:t>“…let your light shine before others, so that they may see your good works and give glory to your Father in heaven” – Mt 5:16</a:t>
            </a:r>
          </a:p>
        </p:txBody>
      </p:sp>
    </p:spTree>
    <p:extLst>
      <p:ext uri="{BB962C8B-B14F-4D97-AF65-F5344CB8AC3E}">
        <p14:creationId xmlns:p14="http://schemas.microsoft.com/office/powerpoint/2010/main" val="16855619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F9AECD-A9FE-DF54-4F23-B189303D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0760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7C86B-D1E0-F20B-92A2-07D07EF3D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3" b="3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E6F1C-72C9-6A9C-3AB5-9F4289FB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B3BB3D-3E89-0EA4-B46C-816F5D622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7396A-5F95-9F8E-859D-CEBAED3D5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CAABF-3B41-6AFF-DF67-EBBD60DE9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1582991"/>
            <a:ext cx="6017342" cy="4578827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He’s powerless</a:t>
            </a:r>
          </a:p>
          <a:p>
            <a:endParaRPr lang="en-US" sz="3600" dirty="0">
              <a:latin typeface="Gill Sans MT" panose="020B0502020104020203" pitchFamily="34" charset="0"/>
            </a:endParaRPr>
          </a:p>
          <a:p>
            <a:r>
              <a:rPr lang="en-US" sz="3600" dirty="0">
                <a:latin typeface="Gill Sans MT" panose="020B0502020104020203" pitchFamily="34" charset="0"/>
              </a:rPr>
              <a:t>People had taken action</a:t>
            </a:r>
          </a:p>
          <a:p>
            <a:endParaRPr lang="en-US" sz="3600" dirty="0">
              <a:latin typeface="Gill Sans MT" panose="020B0502020104020203" pitchFamily="34" charset="0"/>
            </a:endParaRPr>
          </a:p>
          <a:p>
            <a:r>
              <a:rPr lang="en-US" sz="3600" dirty="0">
                <a:latin typeface="Gill Sans MT" panose="020B0502020104020203" pitchFamily="34" charset="0"/>
              </a:rPr>
              <a:t>No way to solve the problem</a:t>
            </a:r>
          </a:p>
        </p:txBody>
      </p:sp>
    </p:spTree>
    <p:extLst>
      <p:ext uri="{BB962C8B-B14F-4D97-AF65-F5344CB8AC3E}">
        <p14:creationId xmlns:p14="http://schemas.microsoft.com/office/powerpoint/2010/main" val="3429166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2AF48-090D-5585-C5F0-660B34636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1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A8C09-53F7-780F-FBFD-36AFC68CB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77</Words>
  <Application>Microsoft Office PowerPoint</Application>
  <PresentationFormat>Widescreen</PresentationFormat>
  <Paragraphs>17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Champagne &amp; Limousines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 Davison</dc:creator>
  <cp:lastModifiedBy>Cindy Nelson</cp:lastModifiedBy>
  <cp:revision>3</cp:revision>
  <dcterms:created xsi:type="dcterms:W3CDTF">2022-08-14T01:32:58Z</dcterms:created>
  <dcterms:modified xsi:type="dcterms:W3CDTF">2022-08-15T20:08:51Z</dcterms:modified>
</cp:coreProperties>
</file>