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6" r:id="rId4"/>
    <p:sldId id="277" r:id="rId5"/>
    <p:sldId id="27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D491D64-2709-EE62-C016-B3A9CAA01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E1761C8-D1A0-3F18-1DEA-EAE7C74F3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988190"/>
            <a:ext cx="11870422" cy="4869809"/>
          </a:xfrm>
        </p:spPr>
        <p:txBody>
          <a:bodyPr>
            <a:normAutofit/>
          </a:bodyPr>
          <a:lstStyle>
            <a:lvl1pPr marL="344488" indent="-344488">
              <a:spcAft>
                <a:spcPts val="800"/>
              </a:spcAft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93605D1-101D-E757-3195-01DA4F7E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963024"/>
            <a:ext cx="11660697" cy="489497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98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399AD3C-37E9-1BBF-C85A-7631DCEFD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963024"/>
            <a:ext cx="11660697" cy="489497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28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63024"/>
            <a:ext cx="11906250" cy="4894975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He subjected Himself to His parents when He was a child (Luke 2:51)</a:t>
            </a:r>
          </a:p>
          <a:p>
            <a:pPr>
              <a:spcAft>
                <a:spcPts val="400"/>
              </a:spcAft>
            </a:pPr>
            <a:r>
              <a:rPr lang="en-US" dirty="0"/>
              <a:t>He spent time with the “less </a:t>
            </a:r>
            <a:r>
              <a:rPr lang="en-US" dirty="0" err="1"/>
              <a:t>desireables</a:t>
            </a:r>
            <a:r>
              <a:rPr lang="en-US" dirty="0"/>
              <a:t>” (Matt. 9:10; Mark 5:1-13; John 4:4, 9, 27)</a:t>
            </a:r>
          </a:p>
          <a:p>
            <a:pPr>
              <a:spcAft>
                <a:spcPts val="400"/>
              </a:spcAft>
            </a:pPr>
            <a:r>
              <a:rPr lang="en-US" dirty="0"/>
              <a:t>He showed deep, tender compassion for the “outcasts” (Mk. 1:40-42; Lk. 17:11-19)</a:t>
            </a:r>
          </a:p>
          <a:p>
            <a:pPr>
              <a:spcAft>
                <a:spcPts val="400"/>
              </a:spcAft>
            </a:pPr>
            <a:r>
              <a:rPr lang="en-US" dirty="0"/>
              <a:t>He stopped what He was doing to show kindness (Matt. 9:19-22; Mark 5:25-34)</a:t>
            </a:r>
          </a:p>
          <a:p>
            <a:pPr>
              <a:spcAft>
                <a:spcPts val="400"/>
              </a:spcAft>
            </a:pPr>
            <a:r>
              <a:rPr lang="en-US" dirty="0"/>
              <a:t>He visited with people to encourage and serve them (Luke 10:38-42; Matt. 8:14-15)</a:t>
            </a:r>
          </a:p>
          <a:p>
            <a:pPr>
              <a:spcAft>
                <a:spcPts val="400"/>
              </a:spcAft>
            </a:pPr>
            <a:r>
              <a:rPr lang="en-US" dirty="0"/>
              <a:t>He ate meals with His brethren (Matt. 26:17-20; John 21:9-12)</a:t>
            </a:r>
          </a:p>
          <a:p>
            <a:pPr>
              <a:spcAft>
                <a:spcPts val="400"/>
              </a:spcAft>
            </a:pPr>
            <a:r>
              <a:rPr lang="en-US" dirty="0"/>
              <a:t>He ate meals with prospects for the gospel (Mark 2:15-16; Luke 7:37-39; 19:1-10)</a:t>
            </a:r>
          </a:p>
          <a:p>
            <a:pPr>
              <a:spcAft>
                <a:spcPts val="400"/>
              </a:spcAft>
            </a:pPr>
            <a:r>
              <a:rPr lang="en-US" dirty="0"/>
              <a:t>He provided a meal for folks who needed it (Matt. 14:13-21; 15:32-39; John 21:5-13)</a:t>
            </a:r>
          </a:p>
        </p:txBody>
      </p:sp>
    </p:spTree>
    <p:extLst>
      <p:ext uri="{BB962C8B-B14F-4D97-AF65-F5344CB8AC3E}">
        <p14:creationId xmlns:p14="http://schemas.microsoft.com/office/powerpoint/2010/main" val="4058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63024"/>
            <a:ext cx="11906250" cy="4894975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He served His brethren when they should have been serving Him (John 13:1-17)</a:t>
            </a:r>
          </a:p>
          <a:p>
            <a:pPr>
              <a:spcAft>
                <a:spcPts val="400"/>
              </a:spcAft>
            </a:pPr>
            <a:r>
              <a:rPr lang="en-US" dirty="0"/>
              <a:t>He served those who He knew would do Him wrong (John 13:6-11, 21-30)</a:t>
            </a:r>
          </a:p>
          <a:p>
            <a:pPr>
              <a:spcAft>
                <a:spcPts val="400"/>
              </a:spcAft>
            </a:pPr>
            <a:r>
              <a:rPr lang="en-US" dirty="0"/>
              <a:t>He served others even when He Himself was hurting (Mt. 14:10-19; Lk. 23:26-31)</a:t>
            </a:r>
          </a:p>
          <a:p>
            <a:pPr>
              <a:spcAft>
                <a:spcPts val="400"/>
              </a:spcAft>
            </a:pPr>
            <a:r>
              <a:rPr lang="en-US" dirty="0"/>
              <a:t>He helped those in need without seeking credit or attention (John 5:1-13; 9:1-12)</a:t>
            </a:r>
          </a:p>
          <a:p>
            <a:pPr>
              <a:spcAft>
                <a:spcPts val="400"/>
              </a:spcAft>
            </a:pPr>
            <a:r>
              <a:rPr lang="en-US" dirty="0"/>
              <a:t>He inconvenienced Himself for the good of others (Mark 7:24-30; Matt. 14:22-25)</a:t>
            </a:r>
          </a:p>
          <a:p>
            <a:pPr>
              <a:spcAft>
                <a:spcPts val="400"/>
              </a:spcAft>
            </a:pPr>
            <a:r>
              <a:rPr lang="en-US" dirty="0"/>
              <a:t>He comforted and took care of His friends in time of distress (Mt. 8:23-27; 28:9-10)</a:t>
            </a:r>
          </a:p>
          <a:p>
            <a:pPr>
              <a:spcAft>
                <a:spcPts val="400"/>
              </a:spcAft>
            </a:pPr>
            <a:r>
              <a:rPr lang="en-US" dirty="0"/>
              <a:t>He defended those who were unfairly attacked (Matt. 26:6-13; Luke 7:36-50)</a:t>
            </a:r>
          </a:p>
          <a:p>
            <a:pPr>
              <a:spcAft>
                <a:spcPts val="400"/>
              </a:spcAft>
            </a:pPr>
            <a:r>
              <a:rPr lang="en-US" dirty="0"/>
              <a:t>He spoke respectfully of others behind their back (Matt. 11:9-11)</a:t>
            </a:r>
          </a:p>
        </p:txBody>
      </p:sp>
    </p:spTree>
    <p:extLst>
      <p:ext uri="{BB962C8B-B14F-4D97-AF65-F5344CB8AC3E}">
        <p14:creationId xmlns:p14="http://schemas.microsoft.com/office/powerpoint/2010/main" val="455522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63025"/>
            <a:ext cx="11906250" cy="4380626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He cared about and showed kindness to children (Mark 9:36-37; 10:13-16)</a:t>
            </a:r>
          </a:p>
          <a:p>
            <a:pPr>
              <a:spcAft>
                <a:spcPts val="400"/>
              </a:spcAft>
            </a:pPr>
            <a:r>
              <a:rPr lang="en-US" dirty="0"/>
              <a:t>He helped parents with their children (Mark 5:21-24, 35-42; 9:14-27; John 4:46-54)</a:t>
            </a:r>
          </a:p>
          <a:p>
            <a:pPr>
              <a:spcAft>
                <a:spcPts val="400"/>
              </a:spcAft>
            </a:pPr>
            <a:r>
              <a:rPr lang="en-US" dirty="0"/>
              <a:t>He took care of His family, even when in despair Himself (John 19:25-27)</a:t>
            </a:r>
          </a:p>
          <a:p>
            <a:pPr>
              <a:spcAft>
                <a:spcPts val="400"/>
              </a:spcAft>
            </a:pPr>
            <a:r>
              <a:rPr lang="en-US" dirty="0"/>
              <a:t>He controlled His temper (Matt. 26:47-54, 67; 27:27-44; Luke 4:28-30; 19:45-46)</a:t>
            </a:r>
          </a:p>
          <a:p>
            <a:pPr>
              <a:spcAft>
                <a:spcPts val="400"/>
              </a:spcAft>
            </a:pPr>
            <a:r>
              <a:rPr lang="en-US" dirty="0"/>
              <a:t>He controlled His tongue (Matt. 26:62-64; 27:14, 39-44)</a:t>
            </a:r>
          </a:p>
          <a:p>
            <a:pPr>
              <a:spcAft>
                <a:spcPts val="400"/>
              </a:spcAft>
            </a:pPr>
            <a:r>
              <a:rPr lang="en-US" dirty="0"/>
              <a:t>He returned good for evil (Luke 22:51)</a:t>
            </a:r>
          </a:p>
          <a:p>
            <a:pPr>
              <a:spcAft>
                <a:spcPts val="400"/>
              </a:spcAft>
            </a:pPr>
            <a:r>
              <a:rPr lang="en-US" dirty="0"/>
              <a:t>He forgave people (Luke 23:34, 43; John 8:1-11)</a:t>
            </a:r>
          </a:p>
          <a:p>
            <a:pPr>
              <a:spcAft>
                <a:spcPts val="400"/>
              </a:spcAft>
            </a:pPr>
            <a:r>
              <a:rPr lang="en-US" dirty="0"/>
              <a:t>He forgave and reconciled with His friends (Mark 14:66-72; 16:7; John 21:15-17)</a:t>
            </a:r>
          </a:p>
        </p:txBody>
      </p:sp>
    </p:spTree>
    <p:extLst>
      <p:ext uri="{BB962C8B-B14F-4D97-AF65-F5344CB8AC3E}">
        <p14:creationId xmlns:p14="http://schemas.microsoft.com/office/powerpoint/2010/main" val="3459852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63024"/>
            <a:ext cx="11906250" cy="4894975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He warned people of spiritual dangers (Mk. 9:42-48; 10:23-25; Mt. 16:5-12; 15:1-14)</a:t>
            </a:r>
          </a:p>
          <a:p>
            <a:pPr>
              <a:spcAft>
                <a:spcPts val="400"/>
              </a:spcAft>
            </a:pPr>
            <a:r>
              <a:rPr lang="en-US" dirty="0"/>
              <a:t>He prayed for others (John 17:6-26; Luke 22:31-32)</a:t>
            </a:r>
          </a:p>
          <a:p>
            <a:pPr>
              <a:spcAft>
                <a:spcPts val="400"/>
              </a:spcAft>
            </a:pPr>
            <a:r>
              <a:rPr lang="en-US" dirty="0"/>
              <a:t>He pointed people to the Bible (Matt. 19:4; 22:31; Mark 12:28-31)</a:t>
            </a:r>
          </a:p>
          <a:p>
            <a:pPr>
              <a:spcAft>
                <a:spcPts val="400"/>
              </a:spcAft>
            </a:pPr>
            <a:r>
              <a:rPr lang="en-US" dirty="0"/>
              <a:t>He pointed people to God (John 6:38-50; Matt. 6:25-34; 22:37-38)</a:t>
            </a:r>
          </a:p>
          <a:p>
            <a:pPr>
              <a:spcAft>
                <a:spcPts val="400"/>
              </a:spcAft>
            </a:pPr>
            <a:r>
              <a:rPr lang="en-US" dirty="0"/>
              <a:t>He pointed people to heaven (John 14:1-6; Matt. </a:t>
            </a:r>
            <a:r>
              <a:rPr lang="en-US"/>
              <a:t>8:11; 25:21, 23)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dirty="0"/>
              <a:t>He told people what they needed to hear (Matt. 4:17; 7:21-23; 19:16-22; John 3:3-7)</a:t>
            </a:r>
          </a:p>
          <a:p>
            <a:pPr>
              <a:spcAft>
                <a:spcPts val="400"/>
              </a:spcAft>
            </a:pPr>
            <a:r>
              <a:rPr lang="en-US" dirty="0"/>
              <a:t>He determined to do God’s will, no matter what (John 4:34; 8:29; Matt. 26:39-46)</a:t>
            </a:r>
          </a:p>
          <a:p>
            <a:pPr>
              <a:spcAft>
                <a:spcPts val="400"/>
              </a:spcAft>
            </a:pPr>
            <a:r>
              <a:rPr lang="en-US" dirty="0"/>
              <a:t>He made it His custom and priority to be in the synagogue every Sabbath (Lk. 4:16)</a:t>
            </a:r>
          </a:p>
          <a:p>
            <a:pPr>
              <a:spcAft>
                <a:spcPts val="400"/>
              </a:spcAft>
            </a:pPr>
            <a:r>
              <a:rPr lang="en-US" dirty="0"/>
              <a:t>Everything He did was for the good of others (Phil. 2:3-5; Matt. 20:28)</a:t>
            </a:r>
          </a:p>
        </p:txBody>
      </p:sp>
    </p:spTree>
    <p:extLst>
      <p:ext uri="{BB962C8B-B14F-4D97-AF65-F5344CB8AC3E}">
        <p14:creationId xmlns:p14="http://schemas.microsoft.com/office/powerpoint/2010/main" val="1704833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Believe Jesus is God’s Son – Romans 10:9</a:t>
            </a:r>
          </a:p>
          <a:p>
            <a:pPr marL="342900" indent="-342900"/>
            <a:r>
              <a:rPr lang="en-US" sz="3200" dirty="0"/>
              <a:t>Repent of your sins and turn to God – 2 Peter 3:9</a:t>
            </a:r>
          </a:p>
          <a:p>
            <a:pPr marL="342900" indent="-342900"/>
            <a:r>
              <a:rPr lang="en-US" sz="3200" dirty="0"/>
              <a:t>Confess your faith in Jesus Christ – Romans 10:10</a:t>
            </a:r>
          </a:p>
          <a:p>
            <a:pPr marL="342900" indent="-342900"/>
            <a:r>
              <a:rPr lang="en-US" sz="3200" dirty="0"/>
              <a:t>Be immersed into Christ – Acts 22:16</a:t>
            </a:r>
          </a:p>
          <a:p>
            <a:pPr marL="800100" lvl="1" indent="-342900"/>
            <a:r>
              <a:rPr lang="en-US" sz="2800" dirty="0"/>
              <a:t>God will forgive all of your sins – Acts 2:38</a:t>
            </a:r>
          </a:p>
          <a:p>
            <a:pPr marL="800100" lvl="1" indent="-342900"/>
            <a:r>
              <a:rPr lang="en-US" sz="2800" dirty="0"/>
              <a:t>God will add you to His church – Acts 2:47</a:t>
            </a:r>
          </a:p>
          <a:p>
            <a:pPr marL="800100" lvl="1" indent="-342900"/>
            <a:r>
              <a:rPr lang="en-US" sz="2800" dirty="0"/>
              <a:t>God will register you in heaven – Hebrews 12:23</a:t>
            </a:r>
          </a:p>
          <a:p>
            <a:pPr marL="342900" indent="-342900"/>
            <a:r>
              <a:rPr lang="en-US" sz="3200" dirty="0"/>
              <a:t>Faithfully serve the Lord each day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236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616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dcterms:created xsi:type="dcterms:W3CDTF">2021-12-30T15:25:13Z</dcterms:created>
  <dcterms:modified xsi:type="dcterms:W3CDTF">2022-08-07T12:43:31Z</dcterms:modified>
</cp:coreProperties>
</file>