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4B45"/>
    <a:srgbClr val="432323"/>
    <a:srgbClr val="355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3" d="100"/>
          <a:sy n="113" d="100"/>
        </p:scale>
        <p:origin x="1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74F6-C073-308F-BC66-945C6A6165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59581-6AFC-6DDD-6963-73AEBCBE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96586C-FE62-91B5-E248-412ADF61D80B}"/>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5" name="Footer Placeholder 4">
            <a:extLst>
              <a:ext uri="{FF2B5EF4-FFF2-40B4-BE49-F238E27FC236}">
                <a16:creationId xmlns:a16="http://schemas.microsoft.com/office/drawing/2014/main" id="{90A786A9-9E66-CF0D-3FFA-72415538A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DDF30-3DC0-C475-B896-E4584EB9D65C}"/>
              </a:ext>
            </a:extLst>
          </p:cNvPr>
          <p:cNvSpPr>
            <a:spLocks noGrp="1"/>
          </p:cNvSpPr>
          <p:nvPr>
            <p:ph type="sldNum" sz="quarter" idx="12"/>
          </p:nvPr>
        </p:nvSpPr>
        <p:spPr/>
        <p:txBody>
          <a:bodyPr/>
          <a:lstStyle/>
          <a:p>
            <a:fld id="{6F7911E7-FDAC-412A-AB36-BB01ED0341A3}" type="slidenum">
              <a:rPr lang="en-US" smtClean="0"/>
              <a:t>‹#›</a:t>
            </a:fld>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A05C756A-AE8E-0832-4BD2-8F1D40EF4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382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CC30-0537-9587-4F5A-131C4DB0E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8DDF75-7DFA-667E-7FD4-E91B1CEF3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8A474-05E1-AD8E-B22D-CB92650AB8B8}"/>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5" name="Footer Placeholder 4">
            <a:extLst>
              <a:ext uri="{FF2B5EF4-FFF2-40B4-BE49-F238E27FC236}">
                <a16:creationId xmlns:a16="http://schemas.microsoft.com/office/drawing/2014/main" id="{16585B6F-635B-E117-6476-085C5EDEC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C2EFE-C846-936B-5877-C39E544F3BDF}"/>
              </a:ext>
            </a:extLst>
          </p:cNvPr>
          <p:cNvSpPr>
            <a:spLocks noGrp="1"/>
          </p:cNvSpPr>
          <p:nvPr>
            <p:ph type="sldNum" sz="quarter" idx="12"/>
          </p:nvPr>
        </p:nvSpPr>
        <p:spPr/>
        <p:txBody>
          <a:bodyPr/>
          <a:lstStyle/>
          <a:p>
            <a:fld id="{6F7911E7-FDAC-412A-AB36-BB01ED0341A3}" type="slidenum">
              <a:rPr lang="en-US" smtClean="0"/>
              <a:t>‹#›</a:t>
            </a:fld>
            <a:endParaRPr lang="en-US"/>
          </a:p>
        </p:txBody>
      </p:sp>
    </p:spTree>
    <p:extLst>
      <p:ext uri="{BB962C8B-B14F-4D97-AF65-F5344CB8AC3E}">
        <p14:creationId xmlns:p14="http://schemas.microsoft.com/office/powerpoint/2010/main" val="28593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38974-F706-6EE5-D65A-6D78910FB6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3449B0-0D61-7EAA-3F1E-529F92E143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336FB-0E74-3051-1E91-6297A11F6136}"/>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5" name="Footer Placeholder 4">
            <a:extLst>
              <a:ext uri="{FF2B5EF4-FFF2-40B4-BE49-F238E27FC236}">
                <a16:creationId xmlns:a16="http://schemas.microsoft.com/office/drawing/2014/main" id="{14E95C2B-C752-46F2-BDE3-D6A850A65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CD3C0-1E4B-182C-D77F-6613273E6D1D}"/>
              </a:ext>
            </a:extLst>
          </p:cNvPr>
          <p:cNvSpPr>
            <a:spLocks noGrp="1"/>
          </p:cNvSpPr>
          <p:nvPr>
            <p:ph type="sldNum" sz="quarter" idx="12"/>
          </p:nvPr>
        </p:nvSpPr>
        <p:spPr/>
        <p:txBody>
          <a:bodyPr/>
          <a:lstStyle/>
          <a:p>
            <a:fld id="{6F7911E7-FDAC-412A-AB36-BB01ED0341A3}" type="slidenum">
              <a:rPr lang="en-US" smtClean="0"/>
              <a:t>‹#›</a:t>
            </a:fld>
            <a:endParaRPr lang="en-US"/>
          </a:p>
        </p:txBody>
      </p:sp>
    </p:spTree>
    <p:extLst>
      <p:ext uri="{BB962C8B-B14F-4D97-AF65-F5344CB8AC3E}">
        <p14:creationId xmlns:p14="http://schemas.microsoft.com/office/powerpoint/2010/main" val="125613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E4C6916-8909-E051-D809-EC2B378B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270214-155A-DB87-A3F4-047B27D71311}"/>
              </a:ext>
            </a:extLst>
          </p:cNvPr>
          <p:cNvSpPr>
            <a:spLocks noGrp="1"/>
          </p:cNvSpPr>
          <p:nvPr>
            <p:ph type="title"/>
          </p:nvPr>
        </p:nvSpPr>
        <p:spPr>
          <a:xfrm>
            <a:off x="276137" y="258896"/>
            <a:ext cx="11647415" cy="1209177"/>
          </a:xfrm>
        </p:spPr>
        <p:txBody>
          <a:bodyPr>
            <a:normAutofit/>
          </a:bodyPr>
          <a:lstStyle>
            <a:lvl1pPr>
              <a:defRPr sz="4000" b="1">
                <a:effectLst>
                  <a:glow rad="76200">
                    <a:schemeClr val="bg1"/>
                  </a:glow>
                </a:effectLst>
                <a:latin typeface="Bookman Old Style" panose="020506040505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C16D625-898F-E793-797F-9D1ECC6E9AB5}"/>
              </a:ext>
            </a:extLst>
          </p:cNvPr>
          <p:cNvSpPr>
            <a:spLocks noGrp="1"/>
          </p:cNvSpPr>
          <p:nvPr>
            <p:ph idx="1"/>
          </p:nvPr>
        </p:nvSpPr>
        <p:spPr>
          <a:xfrm>
            <a:off x="268448" y="1726969"/>
            <a:ext cx="11647415" cy="4886222"/>
          </a:xfrm>
        </p:spPr>
        <p:txBody>
          <a:bodyPr/>
          <a:lstStyle>
            <a:lvl1pPr>
              <a:defRPr b="1">
                <a:effectLst>
                  <a:glow rad="76200">
                    <a:schemeClr val="bg1"/>
                  </a:glow>
                </a:effectLst>
              </a:defRPr>
            </a:lvl1pPr>
            <a:lvl2pPr marL="576263" indent="-228600">
              <a:buFont typeface="Calibri" panose="020F0502020204030204" pitchFamily="34" charset="0"/>
              <a:buChar char="−"/>
              <a:defRPr b="1">
                <a:effectLst>
                  <a:glow rad="76200">
                    <a:schemeClr val="bg1"/>
                  </a:glow>
                </a:effectLst>
              </a:defRPr>
            </a:lvl2pPr>
            <a:lvl3pPr marL="914400" indent="-228600">
              <a:defRPr b="1">
                <a:effectLst>
                  <a:glow rad="76200">
                    <a:schemeClr val="bg1"/>
                  </a:glow>
                </a:effectLst>
              </a:defRPr>
            </a:lvl3pPr>
            <a:lvl4pPr>
              <a:defRPr b="1">
                <a:effectLst>
                  <a:glow rad="76200">
                    <a:schemeClr val="bg1"/>
                  </a:glow>
                </a:effectLst>
              </a:defRPr>
            </a:lvl4pPr>
            <a:lvl5pPr>
              <a:defRPr b="1">
                <a:effectLst>
                  <a:glow rad="762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87290955-F2C3-F138-F6EB-EA6611E93E86}"/>
              </a:ext>
            </a:extLst>
          </p:cNvPr>
          <p:cNvSpPr/>
          <p:nvPr userDrawn="1"/>
        </p:nvSpPr>
        <p:spPr>
          <a:xfrm>
            <a:off x="251670" y="1468073"/>
            <a:ext cx="11647415" cy="180670"/>
          </a:xfrm>
          <a:prstGeom prst="rect">
            <a:avLst/>
          </a:prstGeom>
          <a:gradFill flip="none" rotWithShape="1">
            <a:gsLst>
              <a:gs pos="0">
                <a:srgbClr val="35515A"/>
              </a:gs>
              <a:gs pos="52000">
                <a:srgbClr val="6B4B45"/>
              </a:gs>
              <a:gs pos="100000">
                <a:srgbClr val="432323"/>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B01CF77F-ECC3-C113-A015-608EEE8E2D6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405" b="69665"/>
          <a:stretch/>
        </p:blipFill>
        <p:spPr>
          <a:xfrm>
            <a:off x="75500" y="1342239"/>
            <a:ext cx="12115995" cy="444616"/>
          </a:xfrm>
          <a:prstGeom prst="rect">
            <a:avLst/>
          </a:prstGeom>
        </p:spPr>
      </p:pic>
    </p:spTree>
    <p:extLst>
      <p:ext uri="{BB962C8B-B14F-4D97-AF65-F5344CB8AC3E}">
        <p14:creationId xmlns:p14="http://schemas.microsoft.com/office/powerpoint/2010/main" val="50966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16D6-CDC6-B40C-7CCA-5064C2EB7B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A397D2-BB8D-0CA1-ADA9-C63819288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99CFFF-A02D-76BA-DFF8-D9728748BB2C}"/>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5" name="Footer Placeholder 4">
            <a:extLst>
              <a:ext uri="{FF2B5EF4-FFF2-40B4-BE49-F238E27FC236}">
                <a16:creationId xmlns:a16="http://schemas.microsoft.com/office/drawing/2014/main" id="{D8C6273A-0083-8004-B495-74FE9272D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7A78-F612-AF95-FC9B-FB52F46D589B}"/>
              </a:ext>
            </a:extLst>
          </p:cNvPr>
          <p:cNvSpPr>
            <a:spLocks noGrp="1"/>
          </p:cNvSpPr>
          <p:nvPr>
            <p:ph type="sldNum" sz="quarter" idx="12"/>
          </p:nvPr>
        </p:nvSpPr>
        <p:spPr/>
        <p:txBody>
          <a:bodyPr/>
          <a:lstStyle/>
          <a:p>
            <a:fld id="{6F7911E7-FDAC-412A-AB36-BB01ED0341A3}" type="slidenum">
              <a:rPr lang="en-US" smtClean="0"/>
              <a:t>‹#›</a:t>
            </a:fld>
            <a:endParaRPr lang="en-US"/>
          </a:p>
        </p:txBody>
      </p:sp>
    </p:spTree>
    <p:extLst>
      <p:ext uri="{BB962C8B-B14F-4D97-AF65-F5344CB8AC3E}">
        <p14:creationId xmlns:p14="http://schemas.microsoft.com/office/powerpoint/2010/main" val="58153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1205-EC8F-215B-A0CF-4DDECEF698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A6E23-0571-DCAC-0E59-05EBAB09D7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32C71-64FE-7982-BD47-4BFC00546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375275-6F41-3851-6F39-8F330F0B58EE}"/>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6" name="Footer Placeholder 5">
            <a:extLst>
              <a:ext uri="{FF2B5EF4-FFF2-40B4-BE49-F238E27FC236}">
                <a16:creationId xmlns:a16="http://schemas.microsoft.com/office/drawing/2014/main" id="{7852C6A0-4B96-BDE2-DBAC-A5EA7EE4B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57D10-E618-0C5F-834C-BE5B9FE25427}"/>
              </a:ext>
            </a:extLst>
          </p:cNvPr>
          <p:cNvSpPr>
            <a:spLocks noGrp="1"/>
          </p:cNvSpPr>
          <p:nvPr>
            <p:ph type="sldNum" sz="quarter" idx="12"/>
          </p:nvPr>
        </p:nvSpPr>
        <p:spPr/>
        <p:txBody>
          <a:bodyPr/>
          <a:lstStyle/>
          <a:p>
            <a:fld id="{6F7911E7-FDAC-412A-AB36-BB01ED0341A3}" type="slidenum">
              <a:rPr lang="en-US" smtClean="0"/>
              <a:t>‹#›</a:t>
            </a:fld>
            <a:endParaRPr lang="en-US"/>
          </a:p>
        </p:txBody>
      </p:sp>
    </p:spTree>
    <p:extLst>
      <p:ext uri="{BB962C8B-B14F-4D97-AF65-F5344CB8AC3E}">
        <p14:creationId xmlns:p14="http://schemas.microsoft.com/office/powerpoint/2010/main" val="336901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04A2-FFE8-EF5B-9406-D6A99ED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DB578-23CF-BE21-3F2D-E66BF59B0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24149-9487-1B66-8D7B-6ACBEA31D4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712485-38E7-446B-1E93-63E68DD6E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E4DDB0-0FF0-FEC1-976C-237608E2DC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B4F93-6A88-74F6-39BB-7C9707A592A2}"/>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8" name="Footer Placeholder 7">
            <a:extLst>
              <a:ext uri="{FF2B5EF4-FFF2-40B4-BE49-F238E27FC236}">
                <a16:creationId xmlns:a16="http://schemas.microsoft.com/office/drawing/2014/main" id="{7064FC88-7AF9-5967-3729-3143FFEF98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23605-7D11-65DC-DC8E-B1BBC16F1121}"/>
              </a:ext>
            </a:extLst>
          </p:cNvPr>
          <p:cNvSpPr>
            <a:spLocks noGrp="1"/>
          </p:cNvSpPr>
          <p:nvPr>
            <p:ph type="sldNum" sz="quarter" idx="12"/>
          </p:nvPr>
        </p:nvSpPr>
        <p:spPr/>
        <p:txBody>
          <a:bodyPr/>
          <a:lstStyle/>
          <a:p>
            <a:fld id="{6F7911E7-FDAC-412A-AB36-BB01ED0341A3}" type="slidenum">
              <a:rPr lang="en-US" smtClean="0"/>
              <a:t>‹#›</a:t>
            </a:fld>
            <a:endParaRPr lang="en-US"/>
          </a:p>
        </p:txBody>
      </p:sp>
    </p:spTree>
    <p:extLst>
      <p:ext uri="{BB962C8B-B14F-4D97-AF65-F5344CB8AC3E}">
        <p14:creationId xmlns:p14="http://schemas.microsoft.com/office/powerpoint/2010/main" val="169738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0B2A-17B1-9286-54B7-ED9113304E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D5B55-30B4-AAE2-1A36-337D0F028541}"/>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4" name="Footer Placeholder 3">
            <a:extLst>
              <a:ext uri="{FF2B5EF4-FFF2-40B4-BE49-F238E27FC236}">
                <a16:creationId xmlns:a16="http://schemas.microsoft.com/office/drawing/2014/main" id="{832C96F6-BA59-9835-AF84-74C0AFD83F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235D79-E918-30D2-73F8-1F9C4753FAA9}"/>
              </a:ext>
            </a:extLst>
          </p:cNvPr>
          <p:cNvSpPr>
            <a:spLocks noGrp="1"/>
          </p:cNvSpPr>
          <p:nvPr>
            <p:ph type="sldNum" sz="quarter" idx="12"/>
          </p:nvPr>
        </p:nvSpPr>
        <p:spPr/>
        <p:txBody>
          <a:bodyPr/>
          <a:lstStyle/>
          <a:p>
            <a:fld id="{6F7911E7-FDAC-412A-AB36-BB01ED0341A3}" type="slidenum">
              <a:rPr lang="en-US" smtClean="0"/>
              <a:t>‹#›</a:t>
            </a:fld>
            <a:endParaRPr lang="en-US"/>
          </a:p>
        </p:txBody>
      </p:sp>
    </p:spTree>
    <p:extLst>
      <p:ext uri="{BB962C8B-B14F-4D97-AF65-F5344CB8AC3E}">
        <p14:creationId xmlns:p14="http://schemas.microsoft.com/office/powerpoint/2010/main" val="35875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B6593-D891-2EAB-1475-33D4EDBBDEB8}"/>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3" name="Footer Placeholder 2">
            <a:extLst>
              <a:ext uri="{FF2B5EF4-FFF2-40B4-BE49-F238E27FC236}">
                <a16:creationId xmlns:a16="http://schemas.microsoft.com/office/drawing/2014/main" id="{470330A1-DE55-D547-FAC4-06446479BE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1BFD8C-CE63-332C-AA02-5D3F57D5F1E9}"/>
              </a:ext>
            </a:extLst>
          </p:cNvPr>
          <p:cNvSpPr>
            <a:spLocks noGrp="1"/>
          </p:cNvSpPr>
          <p:nvPr>
            <p:ph type="sldNum" sz="quarter" idx="12"/>
          </p:nvPr>
        </p:nvSpPr>
        <p:spPr/>
        <p:txBody>
          <a:bodyPr/>
          <a:lstStyle/>
          <a:p>
            <a:fld id="{6F7911E7-FDAC-412A-AB36-BB01ED0341A3}" type="slidenum">
              <a:rPr lang="en-US" smtClean="0"/>
              <a:t>‹#›</a:t>
            </a:fld>
            <a:endParaRPr lang="en-US"/>
          </a:p>
        </p:txBody>
      </p:sp>
    </p:spTree>
    <p:extLst>
      <p:ext uri="{BB962C8B-B14F-4D97-AF65-F5344CB8AC3E}">
        <p14:creationId xmlns:p14="http://schemas.microsoft.com/office/powerpoint/2010/main" val="26567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13A6-2BA3-A41D-39EA-2377D193F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026930-E855-9973-322B-8F0154E0B1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410FDA-8BE4-A6A2-2F7F-E754C6F4F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3B4F8-C765-D6A3-E29C-AF1F141947BB}"/>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6" name="Footer Placeholder 5">
            <a:extLst>
              <a:ext uri="{FF2B5EF4-FFF2-40B4-BE49-F238E27FC236}">
                <a16:creationId xmlns:a16="http://schemas.microsoft.com/office/drawing/2014/main" id="{612C0C76-F7FF-B090-5215-3DEBDAB21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6296C-BBAA-42EB-6058-0FC7DF90F5AF}"/>
              </a:ext>
            </a:extLst>
          </p:cNvPr>
          <p:cNvSpPr>
            <a:spLocks noGrp="1"/>
          </p:cNvSpPr>
          <p:nvPr>
            <p:ph type="sldNum" sz="quarter" idx="12"/>
          </p:nvPr>
        </p:nvSpPr>
        <p:spPr/>
        <p:txBody>
          <a:bodyPr/>
          <a:lstStyle/>
          <a:p>
            <a:fld id="{6F7911E7-FDAC-412A-AB36-BB01ED0341A3}" type="slidenum">
              <a:rPr lang="en-US" smtClean="0"/>
              <a:t>‹#›</a:t>
            </a:fld>
            <a:endParaRPr lang="en-US"/>
          </a:p>
        </p:txBody>
      </p:sp>
    </p:spTree>
    <p:extLst>
      <p:ext uri="{BB962C8B-B14F-4D97-AF65-F5344CB8AC3E}">
        <p14:creationId xmlns:p14="http://schemas.microsoft.com/office/powerpoint/2010/main" val="397736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B9225-638D-ED64-9690-8E6FF2878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CD319-7D0D-DACC-4629-A230E0C7F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00AC53-39A5-747E-10E7-562C6D3CE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024D-06A2-2D71-CDBC-D72AD98A94E1}"/>
              </a:ext>
            </a:extLst>
          </p:cNvPr>
          <p:cNvSpPr>
            <a:spLocks noGrp="1"/>
          </p:cNvSpPr>
          <p:nvPr>
            <p:ph type="dt" sz="half" idx="10"/>
          </p:nvPr>
        </p:nvSpPr>
        <p:spPr/>
        <p:txBody>
          <a:bodyPr/>
          <a:lstStyle/>
          <a:p>
            <a:fld id="{96229CB0-4F9C-4231-8A1F-875EE5DF0461}" type="datetimeFigureOut">
              <a:rPr lang="en-US" smtClean="0"/>
              <a:t>7/17/2022</a:t>
            </a:fld>
            <a:endParaRPr lang="en-US"/>
          </a:p>
        </p:txBody>
      </p:sp>
      <p:sp>
        <p:nvSpPr>
          <p:cNvPr id="6" name="Footer Placeholder 5">
            <a:extLst>
              <a:ext uri="{FF2B5EF4-FFF2-40B4-BE49-F238E27FC236}">
                <a16:creationId xmlns:a16="http://schemas.microsoft.com/office/drawing/2014/main" id="{E677B849-A28A-72F7-B527-69F738D8E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EF08B-40FF-B357-D5D8-923A8C41C891}"/>
              </a:ext>
            </a:extLst>
          </p:cNvPr>
          <p:cNvSpPr>
            <a:spLocks noGrp="1"/>
          </p:cNvSpPr>
          <p:nvPr>
            <p:ph type="sldNum" sz="quarter" idx="12"/>
          </p:nvPr>
        </p:nvSpPr>
        <p:spPr/>
        <p:txBody>
          <a:bodyPr/>
          <a:lstStyle/>
          <a:p>
            <a:fld id="{6F7911E7-FDAC-412A-AB36-BB01ED0341A3}" type="slidenum">
              <a:rPr lang="en-US" smtClean="0"/>
              <a:t>‹#›</a:t>
            </a:fld>
            <a:endParaRPr lang="en-US"/>
          </a:p>
        </p:txBody>
      </p:sp>
    </p:spTree>
    <p:extLst>
      <p:ext uri="{BB962C8B-B14F-4D97-AF65-F5344CB8AC3E}">
        <p14:creationId xmlns:p14="http://schemas.microsoft.com/office/powerpoint/2010/main" val="405475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E3016-903E-0A36-1B67-58A6CB134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378EB-E183-B27B-9927-B40483382C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06CD-4D9C-3E7E-53B7-BEE9B390EB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29CB0-4F9C-4231-8A1F-875EE5DF0461}" type="datetimeFigureOut">
              <a:rPr lang="en-US" smtClean="0"/>
              <a:t>7/17/2022</a:t>
            </a:fld>
            <a:endParaRPr lang="en-US"/>
          </a:p>
        </p:txBody>
      </p:sp>
      <p:sp>
        <p:nvSpPr>
          <p:cNvPr id="5" name="Footer Placeholder 4">
            <a:extLst>
              <a:ext uri="{FF2B5EF4-FFF2-40B4-BE49-F238E27FC236}">
                <a16:creationId xmlns:a16="http://schemas.microsoft.com/office/drawing/2014/main" id="{3640C2A7-4056-80EB-2F2B-CCA1F4D29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7BE31A-6BD9-5651-D97C-4DD5F477D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911E7-FDAC-412A-AB36-BB01ED0341A3}" type="slidenum">
              <a:rPr lang="en-US" smtClean="0"/>
              <a:t>‹#›</a:t>
            </a:fld>
            <a:endParaRPr lang="en-US"/>
          </a:p>
        </p:txBody>
      </p:sp>
    </p:spTree>
    <p:extLst>
      <p:ext uri="{BB962C8B-B14F-4D97-AF65-F5344CB8AC3E}">
        <p14:creationId xmlns:p14="http://schemas.microsoft.com/office/powerpoint/2010/main" val="378062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023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DC4-F34D-C17A-4CDE-B9E1146C6E9F}"/>
              </a:ext>
            </a:extLst>
          </p:cNvPr>
          <p:cNvSpPr>
            <a:spLocks noGrp="1"/>
          </p:cNvSpPr>
          <p:nvPr>
            <p:ph type="title"/>
          </p:nvPr>
        </p:nvSpPr>
        <p:spPr>
          <a:xfrm>
            <a:off x="276137" y="258896"/>
            <a:ext cx="11647415" cy="1222034"/>
          </a:xfrm>
        </p:spPr>
        <p:txBody>
          <a:bodyPr>
            <a:normAutofit/>
          </a:bodyPr>
          <a:lstStyle/>
          <a:p>
            <a:r>
              <a:rPr lang="en-US" sz="4000" dirty="0">
                <a:latin typeface="Bookman Old Style" panose="02050604050505020204" pitchFamily="18" charset="0"/>
                <a:ea typeface="Cambria" panose="02040503050406030204" pitchFamily="18" charset="0"/>
              </a:rPr>
              <a:t>Introduction to the Book of Acts</a:t>
            </a:r>
          </a:p>
        </p:txBody>
      </p:sp>
      <p:sp>
        <p:nvSpPr>
          <p:cNvPr id="3" name="Content Placeholder 2">
            <a:extLst>
              <a:ext uri="{FF2B5EF4-FFF2-40B4-BE49-F238E27FC236}">
                <a16:creationId xmlns:a16="http://schemas.microsoft.com/office/drawing/2014/main" id="{0F954FCE-B3B0-4235-629C-6C0C326BC297}"/>
              </a:ext>
            </a:extLst>
          </p:cNvPr>
          <p:cNvSpPr>
            <a:spLocks noGrp="1"/>
          </p:cNvSpPr>
          <p:nvPr>
            <p:ph idx="1"/>
          </p:nvPr>
        </p:nvSpPr>
        <p:spPr/>
        <p:txBody>
          <a:bodyPr>
            <a:normAutofit fontScale="92500" lnSpcReduction="10000"/>
          </a:bodyPr>
          <a:lstStyle/>
          <a:p>
            <a:r>
              <a:rPr lang="en-US" dirty="0"/>
              <a:t>Title of the Book:  Acts of Apostles</a:t>
            </a:r>
          </a:p>
          <a:p>
            <a:r>
              <a:rPr lang="en-US" dirty="0"/>
              <a:t>Place of the Book:  New Testament Historical Book </a:t>
            </a:r>
          </a:p>
          <a:p>
            <a:r>
              <a:rPr lang="en-US" dirty="0"/>
              <a:t>Author of the Book:  Luke</a:t>
            </a:r>
          </a:p>
          <a:p>
            <a:pPr lvl="1"/>
            <a:r>
              <a:rPr lang="en-US" dirty="0"/>
              <a:t>The book of Acts was authored by the same person who wrote the third gospel account.</a:t>
            </a:r>
          </a:p>
          <a:p>
            <a:pPr lvl="2"/>
            <a:r>
              <a:rPr lang="en-US" sz="2200" dirty="0"/>
              <a:t>Both books are addressed to the same person, Theophilus (Acts 1:1 ~ Luke 1:1-4).</a:t>
            </a:r>
          </a:p>
          <a:p>
            <a:pPr lvl="2"/>
            <a:r>
              <a:rPr lang="en-US" sz="2200" dirty="0"/>
              <a:t>Acts 1:1 ties the book of Acts with a “former treatise,” continuing the historical flow.</a:t>
            </a:r>
          </a:p>
          <a:p>
            <a:pPr lvl="1"/>
            <a:r>
              <a:rPr lang="en-US" dirty="0"/>
              <a:t>An interesting evidence of Luke’s authorship are the “we” sections in the book (Acts 16:10-17; 20:5-21:18; 27:1-28:16).</a:t>
            </a:r>
          </a:p>
          <a:p>
            <a:pPr lvl="1"/>
            <a:r>
              <a:rPr lang="en-US" dirty="0"/>
              <a:t>There is a close correlation between Luke’s gospel account and the book of Acts.</a:t>
            </a:r>
          </a:p>
          <a:p>
            <a:pPr lvl="2"/>
            <a:r>
              <a:rPr lang="en-US" sz="2200" dirty="0"/>
              <a:t>The gospel ends (Luke 24:49-53) and Acts begins (Acts 1:4-11) with the promise of the Spirit and the ascension of Jesus.</a:t>
            </a:r>
          </a:p>
          <a:p>
            <a:pPr lvl="2"/>
            <a:r>
              <a:rPr lang="en-US" sz="2200" dirty="0"/>
              <a:t>The gospel ends with instructions to the apostles (Luke 24:45-49) and Acts begins with the apostles (Acts 1:12; 2:5, 38) tarrying in Jerusalem and preaching repentance and remission of sins.</a:t>
            </a:r>
          </a:p>
          <a:p>
            <a:pPr lvl="1"/>
            <a:r>
              <a:rPr lang="en-US" dirty="0"/>
              <a:t>Luke was the only Gentile to author a New Testament book (cf. Col. 4:10-17).</a:t>
            </a:r>
          </a:p>
          <a:p>
            <a:pPr lvl="1"/>
            <a:endParaRPr lang="en-US" dirty="0"/>
          </a:p>
        </p:txBody>
      </p:sp>
    </p:spTree>
    <p:extLst>
      <p:ext uri="{BB962C8B-B14F-4D97-AF65-F5344CB8AC3E}">
        <p14:creationId xmlns:p14="http://schemas.microsoft.com/office/powerpoint/2010/main" val="92615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500"/>
                                        <p:tgtEl>
                                          <p:spTgt spid="3">
                                            <p:txEl>
                                              <p:pRg st="8" end="8"/>
                                            </p:txEl>
                                          </p:spTgt>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left)">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left)">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DC4-F34D-C17A-4CDE-B9E1146C6E9F}"/>
              </a:ext>
            </a:extLst>
          </p:cNvPr>
          <p:cNvSpPr>
            <a:spLocks noGrp="1"/>
          </p:cNvSpPr>
          <p:nvPr>
            <p:ph type="title"/>
          </p:nvPr>
        </p:nvSpPr>
        <p:spPr>
          <a:xfrm>
            <a:off x="276137" y="258896"/>
            <a:ext cx="11647415" cy="1222034"/>
          </a:xfrm>
        </p:spPr>
        <p:txBody>
          <a:bodyPr>
            <a:normAutofit/>
          </a:bodyPr>
          <a:lstStyle/>
          <a:p>
            <a:r>
              <a:rPr lang="en-US" sz="4000" dirty="0">
                <a:latin typeface="Bookman Old Style" panose="02050604050505020204" pitchFamily="18" charset="0"/>
                <a:ea typeface="Cambria" panose="02040503050406030204" pitchFamily="18" charset="0"/>
              </a:rPr>
              <a:t>Introduction to the Book of Acts</a:t>
            </a:r>
          </a:p>
        </p:txBody>
      </p:sp>
      <p:sp>
        <p:nvSpPr>
          <p:cNvPr id="3" name="Content Placeholder 2">
            <a:extLst>
              <a:ext uri="{FF2B5EF4-FFF2-40B4-BE49-F238E27FC236}">
                <a16:creationId xmlns:a16="http://schemas.microsoft.com/office/drawing/2014/main" id="{0F954FCE-B3B0-4235-629C-6C0C326BC297}"/>
              </a:ext>
            </a:extLst>
          </p:cNvPr>
          <p:cNvSpPr>
            <a:spLocks noGrp="1"/>
          </p:cNvSpPr>
          <p:nvPr>
            <p:ph idx="1"/>
          </p:nvPr>
        </p:nvSpPr>
        <p:spPr/>
        <p:txBody>
          <a:bodyPr>
            <a:normAutofit lnSpcReduction="10000"/>
          </a:bodyPr>
          <a:lstStyle/>
          <a:p>
            <a:r>
              <a:rPr lang="en-US" dirty="0"/>
              <a:t>Recipient of the Book:  Theophilus </a:t>
            </a:r>
          </a:p>
          <a:p>
            <a:pPr lvl="1"/>
            <a:r>
              <a:rPr lang="en-US" dirty="0"/>
              <a:t>“Theophilus” is a compound name:  </a:t>
            </a:r>
            <a:r>
              <a:rPr lang="en-US" i="1" dirty="0" err="1"/>
              <a:t>theos</a:t>
            </a:r>
            <a:r>
              <a:rPr lang="en-US" i="1" dirty="0"/>
              <a:t> </a:t>
            </a:r>
            <a:r>
              <a:rPr lang="en-US" dirty="0"/>
              <a:t>(God) and </a:t>
            </a:r>
            <a:r>
              <a:rPr lang="en-US" i="1" dirty="0" err="1"/>
              <a:t>philos</a:t>
            </a:r>
            <a:r>
              <a:rPr lang="en-US" i="1" dirty="0"/>
              <a:t> </a:t>
            </a:r>
            <a:r>
              <a:rPr lang="en-US" dirty="0"/>
              <a:t>(love).</a:t>
            </a:r>
          </a:p>
          <a:p>
            <a:pPr lvl="1"/>
            <a:r>
              <a:rPr lang="en-US" dirty="0"/>
              <a:t>Theophilus was most likely a Gentile Christian – may have been a government official.</a:t>
            </a:r>
          </a:p>
          <a:p>
            <a:r>
              <a:rPr lang="en-US" dirty="0"/>
              <a:t>Date and Place of the Writing of the Book:  61-62 A.D. from Rome</a:t>
            </a:r>
          </a:p>
          <a:p>
            <a:pPr lvl="1"/>
            <a:r>
              <a:rPr lang="en-US" dirty="0"/>
              <a:t>The book closes (abruptly) with the imprisonment of Paul in Rome for two years (28:30).</a:t>
            </a:r>
          </a:p>
          <a:p>
            <a:pPr lvl="1"/>
            <a:r>
              <a:rPr lang="en-US" dirty="0"/>
              <a:t>Luke, the author, was with Paul during his 2-year Roman imprisonment (60-62 A.D.).</a:t>
            </a:r>
          </a:p>
          <a:p>
            <a:r>
              <a:rPr lang="en-US" dirty="0"/>
              <a:t>Main Theme of the Book:  Establishment and Spread of N.T. Christianity</a:t>
            </a:r>
          </a:p>
          <a:p>
            <a:pPr lvl="1"/>
            <a:r>
              <a:rPr lang="en-US" dirty="0"/>
              <a:t>The primary theme of the book is the historical record (the Divine record) of the origin, establishment and spread of New Testament Christianity in the first-century world during its first three decades of existence (33-62 A.D.).</a:t>
            </a:r>
          </a:p>
          <a:p>
            <a:pPr lvl="1"/>
            <a:r>
              <a:rPr lang="en-US" dirty="0"/>
              <a:t>At the end of the book of Acts, Paul wrote that “the gospel” had been “preached to every creature under heaven” (Col. 1:23). </a:t>
            </a:r>
          </a:p>
        </p:txBody>
      </p:sp>
    </p:spTree>
    <p:extLst>
      <p:ext uri="{BB962C8B-B14F-4D97-AF65-F5344CB8AC3E}">
        <p14:creationId xmlns:p14="http://schemas.microsoft.com/office/powerpoint/2010/main" val="2043218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DC4-F34D-C17A-4CDE-B9E1146C6E9F}"/>
              </a:ext>
            </a:extLst>
          </p:cNvPr>
          <p:cNvSpPr>
            <a:spLocks noGrp="1"/>
          </p:cNvSpPr>
          <p:nvPr>
            <p:ph type="title"/>
          </p:nvPr>
        </p:nvSpPr>
        <p:spPr>
          <a:xfrm>
            <a:off x="276137" y="258896"/>
            <a:ext cx="11647415" cy="1222034"/>
          </a:xfrm>
        </p:spPr>
        <p:txBody>
          <a:bodyPr>
            <a:normAutofit/>
          </a:bodyPr>
          <a:lstStyle/>
          <a:p>
            <a:r>
              <a:rPr lang="en-US" sz="4000" dirty="0">
                <a:latin typeface="Bookman Old Style" panose="02050604050505020204" pitchFamily="18" charset="0"/>
                <a:ea typeface="Cambria" panose="02040503050406030204" pitchFamily="18" charset="0"/>
              </a:rPr>
              <a:t>Introduction to the Book of Acts</a:t>
            </a:r>
          </a:p>
        </p:txBody>
      </p:sp>
      <p:sp>
        <p:nvSpPr>
          <p:cNvPr id="3" name="Content Placeholder 2">
            <a:extLst>
              <a:ext uri="{FF2B5EF4-FFF2-40B4-BE49-F238E27FC236}">
                <a16:creationId xmlns:a16="http://schemas.microsoft.com/office/drawing/2014/main" id="{0F954FCE-B3B0-4235-629C-6C0C326BC297}"/>
              </a:ext>
            </a:extLst>
          </p:cNvPr>
          <p:cNvSpPr>
            <a:spLocks noGrp="1"/>
          </p:cNvSpPr>
          <p:nvPr>
            <p:ph idx="1"/>
          </p:nvPr>
        </p:nvSpPr>
        <p:spPr/>
        <p:txBody>
          <a:bodyPr>
            <a:normAutofit lnSpcReduction="10000"/>
          </a:bodyPr>
          <a:lstStyle/>
          <a:p>
            <a:r>
              <a:rPr lang="en-US" dirty="0"/>
              <a:t>Main Purpose of the Book: Detail Accounts of Conversions to Christ</a:t>
            </a:r>
          </a:p>
          <a:p>
            <a:pPr lvl="1"/>
            <a:r>
              <a:rPr lang="en-US" dirty="0"/>
              <a:t>This is the primary purpose/reason the Holy Spirit inspired Luke to write the book of Acts:  To give readers multiple cases of conversion (and even non-conversions), the main purpose for which Jesus died and the main work for which the apostles were commissioned.</a:t>
            </a:r>
          </a:p>
          <a:p>
            <a:pPr lvl="2"/>
            <a:r>
              <a:rPr lang="en-US" dirty="0"/>
              <a:t>The Lord knew that men are more effectively taught and more easily motivated by examples than they are by instructions.  The book of Acts contains the instructions, but it also contains the examples of those following the Divine instructions.</a:t>
            </a:r>
          </a:p>
          <a:p>
            <a:pPr lvl="1"/>
            <a:r>
              <a:rPr lang="en-US" dirty="0"/>
              <a:t>The conversion accounts not only show “how” to be saved but “who” can be saved.</a:t>
            </a:r>
          </a:p>
          <a:p>
            <a:pPr lvl="2"/>
            <a:r>
              <a:rPr lang="en-US" dirty="0"/>
              <a:t>The numerous converts in the book of Acts represented all classes of people.</a:t>
            </a:r>
          </a:p>
          <a:p>
            <a:r>
              <a:rPr lang="en-US" dirty="0"/>
              <a:t>Outline of the Book:  Acts 1:8</a:t>
            </a:r>
          </a:p>
          <a:p>
            <a:pPr lvl="1"/>
            <a:r>
              <a:rPr lang="en-US" dirty="0"/>
              <a:t>Spreading the Gospel in Jerusalem (Acts 1-7)</a:t>
            </a:r>
          </a:p>
          <a:p>
            <a:pPr lvl="1"/>
            <a:r>
              <a:rPr lang="en-US" dirty="0"/>
              <a:t>Spreading the Gospel in Judea and Samaria (Acts 8-12)</a:t>
            </a:r>
          </a:p>
          <a:p>
            <a:pPr lvl="1"/>
            <a:r>
              <a:rPr lang="en-US" dirty="0"/>
              <a:t>Spreading the Gospel in the Uttermost Parts of the Earth (Acts 13-28) </a:t>
            </a:r>
          </a:p>
          <a:p>
            <a:endParaRPr lang="en-US" dirty="0"/>
          </a:p>
        </p:txBody>
      </p:sp>
    </p:spTree>
    <p:extLst>
      <p:ext uri="{BB962C8B-B14F-4D97-AF65-F5344CB8AC3E}">
        <p14:creationId xmlns:p14="http://schemas.microsoft.com/office/powerpoint/2010/main" val="8523025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DC4-F34D-C17A-4CDE-B9E1146C6E9F}"/>
              </a:ext>
            </a:extLst>
          </p:cNvPr>
          <p:cNvSpPr>
            <a:spLocks noGrp="1"/>
          </p:cNvSpPr>
          <p:nvPr>
            <p:ph type="title"/>
          </p:nvPr>
        </p:nvSpPr>
        <p:spPr>
          <a:xfrm>
            <a:off x="276137" y="258896"/>
            <a:ext cx="11647415" cy="1222034"/>
          </a:xfrm>
        </p:spPr>
        <p:txBody>
          <a:bodyPr>
            <a:normAutofit/>
          </a:bodyPr>
          <a:lstStyle/>
          <a:p>
            <a:r>
              <a:rPr lang="en-US" sz="4000" dirty="0">
                <a:latin typeface="Bookman Old Style" panose="02050604050505020204" pitchFamily="18" charset="0"/>
                <a:ea typeface="Cambria" panose="02040503050406030204" pitchFamily="18" charset="0"/>
              </a:rPr>
              <a:t>The Ascension of Jesus &amp;</a:t>
            </a:r>
            <a:br>
              <a:rPr lang="en-US" sz="4000" dirty="0">
                <a:latin typeface="Bookman Old Style" panose="02050604050505020204" pitchFamily="18" charset="0"/>
                <a:ea typeface="Cambria" panose="02040503050406030204" pitchFamily="18" charset="0"/>
              </a:rPr>
            </a:br>
            <a:r>
              <a:rPr lang="en-US" sz="4000" dirty="0">
                <a:latin typeface="Bookman Old Style" panose="02050604050505020204" pitchFamily="18" charset="0"/>
                <a:ea typeface="Cambria" panose="02040503050406030204" pitchFamily="18" charset="0"/>
              </a:rPr>
              <a:t>Appointment of Matthias (1:1-3, 9-26)</a:t>
            </a:r>
          </a:p>
        </p:txBody>
      </p:sp>
      <p:sp>
        <p:nvSpPr>
          <p:cNvPr id="3" name="Content Placeholder 2">
            <a:extLst>
              <a:ext uri="{FF2B5EF4-FFF2-40B4-BE49-F238E27FC236}">
                <a16:creationId xmlns:a16="http://schemas.microsoft.com/office/drawing/2014/main" id="{0F954FCE-B3B0-4235-629C-6C0C326BC297}"/>
              </a:ext>
            </a:extLst>
          </p:cNvPr>
          <p:cNvSpPr>
            <a:spLocks noGrp="1"/>
          </p:cNvSpPr>
          <p:nvPr>
            <p:ph idx="1"/>
          </p:nvPr>
        </p:nvSpPr>
        <p:spPr/>
        <p:txBody>
          <a:bodyPr>
            <a:normAutofit/>
          </a:bodyPr>
          <a:lstStyle/>
          <a:p>
            <a:r>
              <a:rPr lang="en-US" dirty="0"/>
              <a:t>The Book of Acts is a sequel to the Gospel of Luke (1:1).</a:t>
            </a:r>
          </a:p>
          <a:p>
            <a:pPr lvl="1"/>
            <a:r>
              <a:rPr lang="en-US" dirty="0"/>
              <a:t>Jesus showed what and how to “do” and then “taught.”  Practice it, then preach it.</a:t>
            </a:r>
          </a:p>
          <a:p>
            <a:r>
              <a:rPr lang="en-US" dirty="0"/>
              <a:t>Before ascending, Jesus made several post-resurrection appearances to disciples (1:3).</a:t>
            </a:r>
          </a:p>
          <a:p>
            <a:pPr lvl="1"/>
            <a:r>
              <a:rPr lang="en-US" dirty="0"/>
              <a:t>The resurrection of Jesus (i.e., the foundation of Christianity) is absolutely certain.</a:t>
            </a:r>
          </a:p>
          <a:p>
            <a:pPr lvl="1"/>
            <a:r>
              <a:rPr lang="en-US" dirty="0"/>
              <a:t>Between His resurrection and ascension, Jesus spoke about the kingdom/church (1:3).</a:t>
            </a:r>
          </a:p>
          <a:p>
            <a:r>
              <a:rPr lang="en-US" dirty="0"/>
              <a:t>Jesus ascended into heaven from the Mount of Olives (1:9-12).</a:t>
            </a:r>
          </a:p>
          <a:p>
            <a:pPr lvl="1"/>
            <a:r>
              <a:rPr lang="en-US" dirty="0"/>
              <a:t>Jesus will come again, just as He promised (cf. John 14:3).</a:t>
            </a:r>
          </a:p>
        </p:txBody>
      </p:sp>
    </p:spTree>
    <p:extLst>
      <p:ext uri="{BB962C8B-B14F-4D97-AF65-F5344CB8AC3E}">
        <p14:creationId xmlns:p14="http://schemas.microsoft.com/office/powerpoint/2010/main" val="114727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DC4-F34D-C17A-4CDE-B9E1146C6E9F}"/>
              </a:ext>
            </a:extLst>
          </p:cNvPr>
          <p:cNvSpPr>
            <a:spLocks noGrp="1"/>
          </p:cNvSpPr>
          <p:nvPr>
            <p:ph type="title"/>
          </p:nvPr>
        </p:nvSpPr>
        <p:spPr>
          <a:xfrm>
            <a:off x="276137" y="258896"/>
            <a:ext cx="11647415" cy="1222034"/>
          </a:xfrm>
        </p:spPr>
        <p:txBody>
          <a:bodyPr>
            <a:normAutofit/>
          </a:bodyPr>
          <a:lstStyle/>
          <a:p>
            <a:r>
              <a:rPr lang="en-US" sz="4000" dirty="0">
                <a:latin typeface="Bookman Old Style" panose="02050604050505020204" pitchFamily="18" charset="0"/>
                <a:ea typeface="Cambria" panose="02040503050406030204" pitchFamily="18" charset="0"/>
              </a:rPr>
              <a:t>The Ascension of Jesus &amp;</a:t>
            </a:r>
            <a:br>
              <a:rPr lang="en-US" sz="4000" dirty="0">
                <a:latin typeface="Bookman Old Style" panose="02050604050505020204" pitchFamily="18" charset="0"/>
                <a:ea typeface="Cambria" panose="02040503050406030204" pitchFamily="18" charset="0"/>
              </a:rPr>
            </a:br>
            <a:r>
              <a:rPr lang="en-US" sz="4000" dirty="0">
                <a:latin typeface="Bookman Old Style" panose="02050604050505020204" pitchFamily="18" charset="0"/>
                <a:ea typeface="Cambria" panose="02040503050406030204" pitchFamily="18" charset="0"/>
              </a:rPr>
              <a:t>Appointment of Matthias (1:1-3, 9-26)</a:t>
            </a:r>
          </a:p>
        </p:txBody>
      </p:sp>
      <p:sp>
        <p:nvSpPr>
          <p:cNvPr id="3" name="Content Placeholder 2">
            <a:extLst>
              <a:ext uri="{FF2B5EF4-FFF2-40B4-BE49-F238E27FC236}">
                <a16:creationId xmlns:a16="http://schemas.microsoft.com/office/drawing/2014/main" id="{0F954FCE-B3B0-4235-629C-6C0C326BC297}"/>
              </a:ext>
            </a:extLst>
          </p:cNvPr>
          <p:cNvSpPr>
            <a:spLocks noGrp="1"/>
          </p:cNvSpPr>
          <p:nvPr>
            <p:ph idx="1"/>
          </p:nvPr>
        </p:nvSpPr>
        <p:spPr/>
        <p:txBody>
          <a:bodyPr>
            <a:normAutofit/>
          </a:bodyPr>
          <a:lstStyle/>
          <a:p>
            <a:r>
              <a:rPr lang="en-US" dirty="0"/>
              <a:t>120 disciples assembled in “the upper room” in Jerusalem after His ascension (1:12-14).</a:t>
            </a:r>
          </a:p>
          <a:p>
            <a:pPr lvl="1"/>
            <a:r>
              <a:rPr lang="en-US" dirty="0"/>
              <a:t>Mary, the mother of Jesus, is presented in Scripture as an ordinary woman (1:14).</a:t>
            </a:r>
          </a:p>
          <a:p>
            <a:r>
              <a:rPr lang="en-US" dirty="0"/>
              <a:t>The apostles set out to replace Judas among the apostles (1:15-20).</a:t>
            </a:r>
          </a:p>
          <a:p>
            <a:pPr lvl="1"/>
            <a:r>
              <a:rPr lang="en-US" dirty="0"/>
              <a:t>The Bible teaches that it is possible for one to be saved and then fall away (1:15-25).</a:t>
            </a:r>
          </a:p>
          <a:p>
            <a:r>
              <a:rPr lang="en-US" dirty="0"/>
              <a:t>Matthias was chosen to take Judas’ place as an apostle (1:21-26).</a:t>
            </a:r>
          </a:p>
          <a:p>
            <a:pPr lvl="1"/>
            <a:r>
              <a:rPr lang="en-US" dirty="0"/>
              <a:t>Being an apostle was a qualified position for a limited time (1:21-22).</a:t>
            </a:r>
          </a:p>
          <a:p>
            <a:r>
              <a:rPr lang="en-US" dirty="0"/>
              <a:t>When Acts 1 ends, the context is specifically dealing with the 12 apostles (1:26).</a:t>
            </a:r>
          </a:p>
          <a:p>
            <a:pPr lvl="1"/>
            <a:r>
              <a:rPr lang="en-US" dirty="0"/>
              <a:t>When chapter 2 begins with “they” (v. 1), the apostles are the antecedent of “they.”</a:t>
            </a:r>
          </a:p>
        </p:txBody>
      </p:sp>
    </p:spTree>
    <p:extLst>
      <p:ext uri="{BB962C8B-B14F-4D97-AF65-F5344CB8AC3E}">
        <p14:creationId xmlns:p14="http://schemas.microsoft.com/office/powerpoint/2010/main" val="3969133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844</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Bookman Old Style</vt:lpstr>
      <vt:lpstr>Calibri</vt:lpstr>
      <vt:lpstr>Calibri Light</vt:lpstr>
      <vt:lpstr>Office Theme</vt:lpstr>
      <vt:lpstr>PowerPoint Presentation</vt:lpstr>
      <vt:lpstr>Introduction to the Book of Acts</vt:lpstr>
      <vt:lpstr>Introduction to the Book of Acts</vt:lpstr>
      <vt:lpstr>Introduction to the Book of Acts</vt:lpstr>
      <vt:lpstr>The Ascension of Jesus &amp; Appointment of Matthias (1:1-3, 9-26)</vt:lpstr>
      <vt:lpstr>The Ascension of Jesus &amp; Appointment of Matthias (1:1-3, 9-26)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11</cp:revision>
  <dcterms:created xsi:type="dcterms:W3CDTF">2022-07-03T00:12:35Z</dcterms:created>
  <dcterms:modified xsi:type="dcterms:W3CDTF">2022-07-17T12:38:49Z</dcterms:modified>
</cp:coreProperties>
</file>