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3" r:id="rId3"/>
  </p:sldMasterIdLst>
  <p:notesMasterIdLst>
    <p:notesMasterId r:id="rId25"/>
  </p:notesMasterIdLst>
  <p:sldIdLst>
    <p:sldId id="256" r:id="rId4"/>
    <p:sldId id="258" r:id="rId5"/>
    <p:sldId id="259" r:id="rId6"/>
    <p:sldId id="278" r:id="rId7"/>
    <p:sldId id="279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Lupo" userId="59e42de3-9208-4d80-9d8a-cbb6ed8eec68" providerId="ADAL" clId="{BA2E47E0-3C6E-45D3-8B2E-1F22E912E011}"/>
    <pc:docChg chg="modSld">
      <pc:chgData name="Robert Lupo" userId="59e42de3-9208-4d80-9d8a-cbb6ed8eec68" providerId="ADAL" clId="{BA2E47E0-3C6E-45D3-8B2E-1F22E912E011}" dt="2022-07-03T12:53:18.430" v="1" actId="1076"/>
      <pc:docMkLst>
        <pc:docMk/>
      </pc:docMkLst>
      <pc:sldChg chg="modSp mod">
        <pc:chgData name="Robert Lupo" userId="59e42de3-9208-4d80-9d8a-cbb6ed8eec68" providerId="ADAL" clId="{BA2E47E0-3C6E-45D3-8B2E-1F22E912E011}" dt="2022-07-03T12:53:18.430" v="1" actId="1076"/>
        <pc:sldMkLst>
          <pc:docMk/>
          <pc:sldMk cId="3153712683" sldId="256"/>
        </pc:sldMkLst>
        <pc:picChg chg="mod">
          <ac:chgData name="Robert Lupo" userId="59e42de3-9208-4d80-9d8a-cbb6ed8eec68" providerId="ADAL" clId="{BA2E47E0-3C6E-45D3-8B2E-1F22E912E011}" dt="2022-07-03T12:53:18.430" v="1" actId="1076"/>
          <ac:picMkLst>
            <pc:docMk/>
            <pc:sldMk cId="3153712683" sldId="256"/>
            <ac:picMk id="5" creationId="{9E92185E-D53E-D034-24D2-C34AE313FE2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8EC4A-BD29-47E2-9C64-19F7405471A0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E2A57-F5B5-4D16-AD7D-92C3F809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2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A6B6814-A26E-2084-79CC-90A79A8D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DFFD2E-14DC-4877-94C2-53F158A1436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4032269-575D-081E-A4C7-7779164B7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A4CBD98-66BC-5D38-D94A-FDA3F99A1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E0B82FD-2802-B3B7-A91E-8A0393935B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D180BB-E166-4A4C-B1FE-BEE6DD761444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38ED69F-0F27-B0F3-955F-1137E99CD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6B95A8B-F57F-EE14-DB48-E71236C9D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54B8D12-F191-CE99-4916-7CC9766A1F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EBF15A-940D-4867-8263-0DBB56150A0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72A025B4-9038-2D6F-7488-CC13013DA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421C088-E5F6-1C25-945A-C09615DA7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08A6860-4655-3805-0C92-254E1F467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EB6794-B714-4664-91D6-F6F7FE0FA9E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8B9CDE6-67D8-C040-42A5-E2C47A0591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36EC0D1-4EE0-1B04-9E4C-186B86993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39FBB7A3-2BD2-9D79-03B6-6D017E2E7C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072D67-9555-4D46-A314-25E5CCC7D2B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C6767318-F261-DF37-865E-03A505E294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9145E22-56B4-A3CE-CE49-47337CDBA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C878ADA3-0595-7A26-0989-2422C78E1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C9B8D1-4B58-4179-BD0A-FF2D4B63BDEE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4C0CAB1-8A5E-1E1F-8410-B0CCE71A4C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B2C986C-0102-F92F-FCA8-200EB7234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A99424FF-C61F-0E6A-273C-E34D4E937A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35F46E-1E30-46F4-BEFF-BF62AAE92A68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641615A-E43D-4C88-70DC-A2EB815A56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87411ED-5A6D-D10E-63A1-3CCC1FB09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E946323-04A1-45CE-2827-0FBD0C0D1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D35459-29C9-4E1B-9EDE-BB8820EF286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3DE71E3-A845-BEC0-6D24-CDC567DED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5DCE0AF-4459-7306-F08F-0C86F74EA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3B1EBAF-798C-7614-28B9-0E1F0BAA8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D4931E-D00D-4ED0-956C-DB4994080036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F6B1D4D-3AF7-D9A2-C7BD-E377FB1BF7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6E385EE-A564-4870-0540-E290E0ED3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AA27-B5CA-EFCF-670D-5E773A428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62065-8D6A-3F3A-B3FC-B53E8C4D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E4A0C-2E8D-FD68-19FB-B80C1B06F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DACE0-955C-A201-C54C-F53CB730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3BAEF-4803-87DD-8A01-C35096F0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0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E364-8504-AF76-0CE3-D3F18B616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FEE08-1F72-18BD-6698-90D15C340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87F99-109B-D03D-1A0C-84CF0125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85AC4-E63E-7379-B04D-117D4C6B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070F7-BE0D-349B-FA17-268DC969E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1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96A41-5A97-73B7-9BA4-3B8B0A091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87CB0-83F0-6710-E9EA-31C2E4939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05F70-BE92-F085-3ABD-263F0C2F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65D15-043C-7179-A800-ACDFACE59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6C8DD-3709-C319-F733-9176CDE8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09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9B9C16A1-3912-7141-76A0-A9A4B48478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2226214-80A7-D940-3222-9F375DE091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4856651-B646-B9B9-26AB-89D8D885DA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E4780-8ED4-480E-A200-2FC3E2D170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228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5CEFCE4-1F66-49CF-BFBD-F86213D2E43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830051" cy="6858000"/>
            <a:chOff x="0" y="0"/>
            <a:chExt cx="5589" cy="4320"/>
          </a:xfrm>
        </p:grpSpPr>
        <p:sp>
          <p:nvSpPr>
            <p:cNvPr id="5" name="Rectangle 3" descr="Stationery">
              <a:extLst>
                <a:ext uri="{FF2B5EF4-FFF2-40B4-BE49-F238E27FC236}">
                  <a16:creationId xmlns:a16="http://schemas.microsoft.com/office/drawing/2014/main" id="{D62B8BFD-A8A3-1EEC-C512-11C660D1B3AB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pic>
          <p:nvPicPr>
            <p:cNvPr id="6" name="Picture 4" descr="minispir">
              <a:extLst>
                <a:ext uri="{FF2B5EF4-FFF2-40B4-BE49-F238E27FC236}">
                  <a16:creationId xmlns:a16="http://schemas.microsoft.com/office/drawing/2014/main" id="{A75912E2-8D2D-2140-1CA6-A4170056B6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82700" y="1925638"/>
            <a:ext cx="103632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197100" y="3738563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1A76228-E460-569A-ABA5-E22C7AA20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282700" y="6100763"/>
            <a:ext cx="25400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128B1D7-3D3C-3338-0B30-E974C1C20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533900" y="6100763"/>
            <a:ext cx="38608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ECFA8B8-EE0D-B68D-3B9C-131E3EFB3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05900" y="6100763"/>
            <a:ext cx="2540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A6B67C58-5718-4E9C-9CC9-B90F110CA7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602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D24479A-4290-6617-6824-3118125FB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3469C0C-2426-4F43-E17A-9159408B5B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4454D05-2A61-3263-6B20-7DA4FA235C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727D6-5B5F-459B-A697-EB217356D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512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D939377-C0D4-5C8B-B562-EFF378D2EA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98CECAF-C6AE-B535-4BDA-09CA088C85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98BB82B-7047-843F-E529-92585C0F2E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1A163-4D5F-47E4-99DD-EFE02548A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370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800" y="1828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00" y="1828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7938904-E09E-9269-0177-A41244A8F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2727B07-6037-F218-27BA-B0F8919E5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4A6EFAAC-3D57-A343-E91C-66B88A2BAB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E10DB-BC4F-49BB-975B-8E166D0B1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202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9D6D80C-FF69-39EA-2902-45B95049D5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23F06F-6A89-5D6E-3851-5AD6675074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E442A260-EAB0-017D-0ACC-962957262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5A0-0727-4883-A0AA-7AFCBEDA5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65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B78D48D-D860-AF5B-E6ED-B85FE747E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2831BE8-6FDD-3226-2ADA-603602D426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D23F250-2687-C7DD-16E3-EDCDE060F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44D7A-6F4C-463E-B02C-6392D30899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22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9B9C16A1-3912-7141-76A0-A9A4B48478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2226214-80A7-D940-3222-9F375DE091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4856651-B646-B9B9-26AB-89D8D885DA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E4780-8ED4-480E-A200-2FC3E2D170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22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A5B14-A4FD-88FA-D283-7C82B1B75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3B2F2-59F7-3E6C-5067-154F1283E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80C6C-7420-4329-6925-C3BF41B8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53492-3064-90A6-8A75-380EA046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32662-C543-AF0A-F2D9-2C37D668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27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0C63270-4FEA-A720-7A73-3362ADD07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C8958D9-95A3-FE36-2607-07E103571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C9DE574-80FD-1693-62FB-BAD17CD589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7EA9B-1133-4932-B9E0-1D741228B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43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CD218A9-75F4-D51D-E7C5-295CB0B2F3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E94A706-4E49-87DC-9956-707F286C5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040CD83-9D5E-2336-1F45-D15CE2581C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43E2E-C032-4FFF-B133-EE6AC988DD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834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270AE37-C41A-CFAD-7089-8E29CE93FC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964E09D-9720-D912-A823-8C3A5CF488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4E4B5C0-62CB-6744-72B2-95AEDC64E4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6AC58-01F3-4D1E-9577-7B7C725BDF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971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4572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0800" y="4572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844EC57-D5D3-ECAC-87C5-A93DC62CBD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0839A7F-CA42-947C-8AA9-8598671C9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B4E8EBEB-5643-9CBD-FD0F-FE753C7BB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8954B-4CA9-40DB-B88C-84C81BF048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19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7F44A-AC32-5E0B-D9E3-0CBC8219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2FA15-6814-FD24-E9CD-691299BCD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B72EB-5ED1-9F4E-C75B-AB2C15C9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9C275-6D33-64B8-EB7D-7BD85B3B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1E0BE-8FE9-96FD-73FE-4CC903B1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1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F94A-4FD8-84B9-76FD-FB3E8123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AB16F-FCFE-0233-8DBC-F40C71AEC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58D69-7A15-FAE0-33B3-3FCFB703B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88941-59EA-2548-C666-3E9377C8A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85FE7-F49C-50EA-540E-E4D7C511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6C1C6-91D9-A558-9EA7-2CD9AA54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7003F-96B3-4626-151F-203B29F0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E70A1-E76A-D350-79D3-C6C78B0C5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3424C-1301-8B5C-A574-4997B4AAB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731AF8-FB14-5EC0-CFE3-E748596E4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DEE0B2-2EA4-8CBD-8402-77C52E8F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91BFE9-1170-2E97-826C-98E827B6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1887A-B798-3D0F-530A-805EAE2C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0A1D1-825A-78EA-5E4B-16DEDF49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8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FC7E-5368-6F71-4FF5-559359691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C10245-9D26-E18B-7821-266D54E47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EE9F9-ED9E-D18F-E129-8ED856B3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3AE6-F752-72C3-55AD-BB19A8BC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B0C04D-0109-9962-5051-21040DC90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F4C97D-DAAA-4CFC-4BC3-07B61F2E1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C46E3-24A9-FBCD-3DBF-151FCC20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5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83D8-4E9F-6A5E-94B7-746908327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8A6B6-147D-6500-4EC2-47C5DE68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73486-0ED9-E942-024F-6D137FCB9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65EBC-C388-3AF8-80A8-2AE3D369A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2C4FA-6E66-FC5B-20D5-8EB9A1B1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57397-E45A-FBE4-33DC-7073126A3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0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7A6E6-4BDB-A36E-76FC-E21166D0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786FD-26C5-2384-4DF9-BEE737B305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1EA8B-A070-1130-87EB-780E951D8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3CB34-3C66-7915-0405-D99EB29A5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C543B-FF81-3EA5-06B7-7AE9836F7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5123-8401-2CF2-4DC5-534C0667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2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28E7E8-272A-C019-43A3-918D520C3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2D224-5100-3CE4-3FE1-E22A9A341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89A7A-6B81-0514-A9BB-AC5B4B6F0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BE32F-ABFD-469F-AEE4-5C4CD7CFBA2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4C381-93F7-BBFC-99CF-C1EADBCCA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8C2C-9314-963C-5319-0838436D2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D0FEE-2652-4F7E-85D0-7B616F47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5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>
            <a:extLst>
              <a:ext uri="{FF2B5EF4-FFF2-40B4-BE49-F238E27FC236}">
                <a16:creationId xmlns:a16="http://schemas.microsoft.com/office/drawing/2014/main" id="{92FC9AC4-03D3-7584-A013-67C24271CEC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830051" cy="6858000"/>
            <a:chOff x="0" y="0"/>
            <a:chExt cx="5589" cy="4320"/>
          </a:xfrm>
        </p:grpSpPr>
        <p:sp>
          <p:nvSpPr>
            <p:cNvPr id="22531" name="Rectangle 3">
              <a:extLst>
                <a:ext uri="{FF2B5EF4-FFF2-40B4-BE49-F238E27FC236}">
                  <a16:creationId xmlns:a16="http://schemas.microsoft.com/office/drawing/2014/main" id="{47A9B76E-E208-BA67-322A-9B0FA32F39C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pic>
          <p:nvPicPr>
            <p:cNvPr id="9225" name="Picture 4" descr="minispir">
              <a:extLst>
                <a:ext uri="{FF2B5EF4-FFF2-40B4-BE49-F238E27FC236}">
                  <a16:creationId xmlns:a16="http://schemas.microsoft.com/office/drawing/2014/main" id="{FA3D16BA-304C-2B36-EC5E-DD8A26DC03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3" name="Line 5">
              <a:extLst>
                <a:ext uri="{FF2B5EF4-FFF2-40B4-BE49-F238E27FC236}">
                  <a16:creationId xmlns:a16="http://schemas.microsoft.com/office/drawing/2014/main" id="{6474F69D-F785-8086-1F99-7311155E7A7D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</p:grpSp>
      <p:sp>
        <p:nvSpPr>
          <p:cNvPr id="9219" name="Rectangle 6">
            <a:extLst>
              <a:ext uri="{FF2B5EF4-FFF2-40B4-BE49-F238E27FC236}">
                <a16:creationId xmlns:a16="http://schemas.microsoft.com/office/drawing/2014/main" id="{3101C706-C0B4-1B89-C5AC-13D21773A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457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9B53454F-657B-7EDE-187C-E66C1E115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8288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EB696E22-A1B3-517F-5295-B38930F8E9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20800" y="60960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634D30A3-D10C-FD9A-7AAD-E6CB48B0E6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0960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15F59FE6-E669-1FFD-9D50-14C094BDB1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0960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D5C9CED0-73B9-4396-9488-844D77BB0D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>
            <a:extLst>
              <a:ext uri="{FF2B5EF4-FFF2-40B4-BE49-F238E27FC236}">
                <a16:creationId xmlns:a16="http://schemas.microsoft.com/office/drawing/2014/main" id="{92FC9AC4-03D3-7584-A013-67C24271CEC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830051" cy="6858000"/>
            <a:chOff x="0" y="0"/>
            <a:chExt cx="5589" cy="4320"/>
          </a:xfrm>
        </p:grpSpPr>
        <p:sp>
          <p:nvSpPr>
            <p:cNvPr id="22531" name="Rectangle 3">
              <a:extLst>
                <a:ext uri="{FF2B5EF4-FFF2-40B4-BE49-F238E27FC236}">
                  <a16:creationId xmlns:a16="http://schemas.microsoft.com/office/drawing/2014/main" id="{47A9B76E-E208-BA67-322A-9B0FA32F39C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pic>
          <p:nvPicPr>
            <p:cNvPr id="9225" name="Picture 4" descr="minispir">
              <a:extLst>
                <a:ext uri="{FF2B5EF4-FFF2-40B4-BE49-F238E27FC236}">
                  <a16:creationId xmlns:a16="http://schemas.microsoft.com/office/drawing/2014/main" id="{FA3D16BA-304C-2B36-EC5E-DD8A26DC03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3" name="Line 5">
              <a:extLst>
                <a:ext uri="{FF2B5EF4-FFF2-40B4-BE49-F238E27FC236}">
                  <a16:creationId xmlns:a16="http://schemas.microsoft.com/office/drawing/2014/main" id="{6474F69D-F785-8086-1F99-7311155E7A7D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</p:grpSp>
      <p:sp>
        <p:nvSpPr>
          <p:cNvPr id="9219" name="Rectangle 6">
            <a:extLst>
              <a:ext uri="{FF2B5EF4-FFF2-40B4-BE49-F238E27FC236}">
                <a16:creationId xmlns:a16="http://schemas.microsoft.com/office/drawing/2014/main" id="{3101C706-C0B4-1B89-C5AC-13D21773A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457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9B53454F-657B-7EDE-187C-E66C1E115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8288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EB696E22-A1B3-517F-5295-B38930F8E9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20800" y="60960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634D30A3-D10C-FD9A-7AAD-E6CB48B0E6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0960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15F59FE6-E669-1FFD-9D50-14C094BDB1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0960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D5C9CED0-73B9-4396-9488-844D77BB0D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4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12" name="Rectangle 9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284480" y="1690062"/>
            <a:ext cx="11623040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0" b="1" spc="-3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ngsana New" panose="020B0502040204020203" pitchFamily="18" charset="-34"/>
              </a:rPr>
              <a:t>Congregational Singing</a:t>
            </a:r>
          </a:p>
        </p:txBody>
      </p:sp>
    </p:spTree>
    <p:extLst>
      <p:ext uri="{BB962C8B-B14F-4D97-AF65-F5344CB8AC3E}">
        <p14:creationId xmlns:p14="http://schemas.microsoft.com/office/powerpoint/2010/main" val="315371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26">
            <a:extLst>
              <a:ext uri="{FF2B5EF4-FFF2-40B4-BE49-F238E27FC236}">
                <a16:creationId xmlns:a16="http://schemas.microsoft.com/office/drawing/2014/main" id="{40A3B027-49B4-B33D-77E2-AD8FC45B4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26634" name="Text Box 1034">
            <a:extLst>
              <a:ext uri="{FF2B5EF4-FFF2-40B4-BE49-F238E27FC236}">
                <a16:creationId xmlns:a16="http://schemas.microsoft.com/office/drawing/2014/main" id="{B8DD8D58-1DD4-CAFC-46F2-C5479F6BD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812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a hill down which to roll</a:t>
            </a:r>
          </a:p>
        </p:txBody>
      </p:sp>
      <p:sp>
        <p:nvSpPr>
          <p:cNvPr id="26635" name="Text Box 1035">
            <a:extLst>
              <a:ext uri="{FF2B5EF4-FFF2-40B4-BE49-F238E27FC236}">
                <a16:creationId xmlns:a16="http://schemas.microsoft.com/office/drawing/2014/main" id="{4653B4C2-504D-8AC9-6F52-37402019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"FA"</a:t>
            </a:r>
          </a:p>
        </p:txBody>
      </p:sp>
      <p:sp>
        <p:nvSpPr>
          <p:cNvPr id="14341" name="AutoShape 1037">
            <a:extLst>
              <a:ext uri="{FF2B5EF4-FFF2-40B4-BE49-F238E27FC236}">
                <a16:creationId xmlns:a16="http://schemas.microsoft.com/office/drawing/2014/main" id="{E25F59CD-C00B-0D32-F363-270AC6DC1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828800"/>
            <a:ext cx="914400" cy="914400"/>
          </a:xfrm>
          <a:prstGeom prst="rtTriangle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pSp>
        <p:nvGrpSpPr>
          <p:cNvPr id="14342" name="Group 1039">
            <a:extLst>
              <a:ext uri="{FF2B5EF4-FFF2-40B4-BE49-F238E27FC236}">
                <a16:creationId xmlns:a16="http://schemas.microsoft.com/office/drawing/2014/main" id="{BA0DF60E-9515-26EA-0B84-5513EE694C2F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486400"/>
            <a:ext cx="685800" cy="647700"/>
            <a:chOff x="9000" y="2880"/>
            <a:chExt cx="1440" cy="1260"/>
          </a:xfrm>
        </p:grpSpPr>
        <p:sp>
          <p:nvSpPr>
            <p:cNvPr id="14349" name="Oval 1040">
              <a:extLst>
                <a:ext uri="{FF2B5EF4-FFF2-40B4-BE49-F238E27FC236}">
                  <a16:creationId xmlns:a16="http://schemas.microsoft.com/office/drawing/2014/main" id="{BAD15FC4-FC1A-113D-DC69-D62A2B2BC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4350" name="Rectangle 1041">
              <a:extLst>
                <a:ext uri="{FF2B5EF4-FFF2-40B4-BE49-F238E27FC236}">
                  <a16:creationId xmlns:a16="http://schemas.microsoft.com/office/drawing/2014/main" id="{1D4A5500-0C97-146C-D931-B3D21976E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14343" name="AutoShape 1042">
            <a:extLst>
              <a:ext uri="{FF2B5EF4-FFF2-40B4-BE49-F238E27FC236}">
                <a16:creationId xmlns:a16="http://schemas.microsoft.com/office/drawing/2014/main" id="{B82A8E1A-FBE4-A597-2512-7ACFF715E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19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4344" name="Text Box 1043">
            <a:extLst>
              <a:ext uri="{FF2B5EF4-FFF2-40B4-BE49-F238E27FC236}">
                <a16:creationId xmlns:a16="http://schemas.microsoft.com/office/drawing/2014/main" id="{4A40449B-4E9C-1244-8370-30CC68FDF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172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14345" name="Text Box 1044">
            <a:extLst>
              <a:ext uri="{FF2B5EF4-FFF2-40B4-BE49-F238E27FC236}">
                <a16:creationId xmlns:a16="http://schemas.microsoft.com/office/drawing/2014/main" id="{4619AB1A-CBB5-4B2D-5C1D-E3CC28880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6388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RE</a:t>
            </a:r>
          </a:p>
        </p:txBody>
      </p:sp>
      <p:grpSp>
        <p:nvGrpSpPr>
          <p:cNvPr id="14346" name="Group 1049">
            <a:extLst>
              <a:ext uri="{FF2B5EF4-FFF2-40B4-BE49-F238E27FC236}">
                <a16:creationId xmlns:a16="http://schemas.microsoft.com/office/drawing/2014/main" id="{B5481231-3BFC-5072-DFA1-D8AAE006B9CB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105400"/>
            <a:ext cx="1600200" cy="609600"/>
            <a:chOff x="4368" y="3216"/>
            <a:chExt cx="1008" cy="384"/>
          </a:xfrm>
        </p:grpSpPr>
        <p:sp>
          <p:nvSpPr>
            <p:cNvPr id="14347" name="AutoShape 1045">
              <a:extLst>
                <a:ext uri="{FF2B5EF4-FFF2-40B4-BE49-F238E27FC236}">
                  <a16:creationId xmlns:a16="http://schemas.microsoft.com/office/drawing/2014/main" id="{7E51C49E-1F42-B50E-F9E8-252CA7CF7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3216"/>
              <a:ext cx="432" cy="384"/>
            </a:xfrm>
            <a:prstGeom prst="diamond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4348" name="Text Box 1046">
              <a:extLst>
                <a:ext uri="{FF2B5EF4-FFF2-40B4-BE49-F238E27FC236}">
                  <a16:creationId xmlns:a16="http://schemas.microsoft.com/office/drawing/2014/main" id="{7B78B34D-B8F7-19E5-5C13-F6F255279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216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72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utoUpdateAnimBg="0"/>
      <p:bldP spid="2663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587D2834-698A-257A-2102-9AAEED137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2C4CD73E-938B-E1E8-3BB8-EFB6744B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981200"/>
            <a:ext cx="533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the "O" in telephone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F49CE834-882E-CC88-278C-27B4146FB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"SOL"</a:t>
            </a:r>
          </a:p>
        </p:txBody>
      </p:sp>
      <p:grpSp>
        <p:nvGrpSpPr>
          <p:cNvPr id="15365" name="Group 3">
            <a:extLst>
              <a:ext uri="{FF2B5EF4-FFF2-40B4-BE49-F238E27FC236}">
                <a16:creationId xmlns:a16="http://schemas.microsoft.com/office/drawing/2014/main" id="{19E06C36-2A2E-3E26-5239-2156A2CE2A23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486400"/>
            <a:ext cx="685800" cy="647700"/>
            <a:chOff x="9000" y="2880"/>
            <a:chExt cx="1440" cy="1260"/>
          </a:xfrm>
        </p:grpSpPr>
        <p:sp>
          <p:nvSpPr>
            <p:cNvPr id="15375" name="Oval 4">
              <a:extLst>
                <a:ext uri="{FF2B5EF4-FFF2-40B4-BE49-F238E27FC236}">
                  <a16:creationId xmlns:a16="http://schemas.microsoft.com/office/drawing/2014/main" id="{DF3A3B9F-8C66-5BAA-7E5D-E6D14ADCB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5376" name="Rectangle 5">
              <a:extLst>
                <a:ext uri="{FF2B5EF4-FFF2-40B4-BE49-F238E27FC236}">
                  <a16:creationId xmlns:a16="http://schemas.microsoft.com/office/drawing/2014/main" id="{4B86D794-724F-6AD8-D3C7-B4B46DE02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15366" name="AutoShape 6">
            <a:extLst>
              <a:ext uri="{FF2B5EF4-FFF2-40B4-BE49-F238E27FC236}">
                <a16:creationId xmlns:a16="http://schemas.microsoft.com/office/drawing/2014/main" id="{2C994B03-C569-711C-90E6-43028055D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19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F26AD6A6-53CB-DAF1-FF70-F34614C21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172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2764BEC0-C58D-34DD-8C4E-55B274FBC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6388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RE</a:t>
            </a:r>
          </a:p>
        </p:txBody>
      </p:sp>
      <p:sp>
        <p:nvSpPr>
          <p:cNvPr id="15369" name="AutoShape 9">
            <a:extLst>
              <a:ext uri="{FF2B5EF4-FFF2-40B4-BE49-F238E27FC236}">
                <a16:creationId xmlns:a16="http://schemas.microsoft.com/office/drawing/2014/main" id="{BAAEEE19-DCBD-7E96-C866-59165A175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105400"/>
            <a:ext cx="685800" cy="609600"/>
          </a:xfrm>
          <a:prstGeom prst="diamond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5370" name="Text Box 12">
            <a:extLst>
              <a:ext uri="{FF2B5EF4-FFF2-40B4-BE49-F238E27FC236}">
                <a16:creationId xmlns:a16="http://schemas.microsoft.com/office/drawing/2014/main" id="{F3D1594B-D677-14C0-9BEB-2B472C3F9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1054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MI</a:t>
            </a:r>
          </a:p>
        </p:txBody>
      </p:sp>
      <p:grpSp>
        <p:nvGrpSpPr>
          <p:cNvPr id="15371" name="Group 17">
            <a:extLst>
              <a:ext uri="{FF2B5EF4-FFF2-40B4-BE49-F238E27FC236}">
                <a16:creationId xmlns:a16="http://schemas.microsoft.com/office/drawing/2014/main" id="{C78E96DF-49C4-00E0-0B4E-5C20EE758C24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4495801"/>
            <a:ext cx="1524000" cy="595313"/>
            <a:chOff x="4416" y="2832"/>
            <a:chExt cx="960" cy="375"/>
          </a:xfrm>
        </p:grpSpPr>
        <p:sp>
          <p:nvSpPr>
            <p:cNvPr id="15373" name="AutoShape 13">
              <a:extLst>
                <a:ext uri="{FF2B5EF4-FFF2-40B4-BE49-F238E27FC236}">
                  <a16:creationId xmlns:a16="http://schemas.microsoft.com/office/drawing/2014/main" id="{12E94D0A-C7D6-B1F3-895A-59E63789B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832"/>
              <a:ext cx="336" cy="336"/>
            </a:xfrm>
            <a:prstGeom prst="rtTriangl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5374" name="Text Box 14">
              <a:extLst>
                <a:ext uri="{FF2B5EF4-FFF2-40B4-BE49-F238E27FC236}">
                  <a16:creationId xmlns:a16="http://schemas.microsoft.com/office/drawing/2014/main" id="{3403F1F6-6F83-7FAF-52CE-BE28631CD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880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FA</a:t>
              </a:r>
            </a:p>
          </p:txBody>
        </p:sp>
      </p:grpSp>
      <p:sp>
        <p:nvSpPr>
          <p:cNvPr id="15372" name="Oval 16">
            <a:extLst>
              <a:ext uri="{FF2B5EF4-FFF2-40B4-BE49-F238E27FC236}">
                <a16:creationId xmlns:a16="http://schemas.microsoft.com/office/drawing/2014/main" id="{40017E1F-EE1A-A895-6D2C-A37C09726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05000"/>
            <a:ext cx="914400" cy="800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6130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 autoUpdateAnimBg="0"/>
      <p:bldP spid="2765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5AC309BB-E2B9-3A49-94B4-67EA1AB55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E4F1210C-9FDF-9AF0-21AF-05D86FAEB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"LA"</a:t>
            </a:r>
          </a:p>
        </p:txBody>
      </p:sp>
      <p:grpSp>
        <p:nvGrpSpPr>
          <p:cNvPr id="16388" name="Group 6">
            <a:extLst>
              <a:ext uri="{FF2B5EF4-FFF2-40B4-BE49-F238E27FC236}">
                <a16:creationId xmlns:a16="http://schemas.microsoft.com/office/drawing/2014/main" id="{E75EB508-A6B6-3B1D-8B7C-29343F54254A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486400"/>
            <a:ext cx="685800" cy="647700"/>
            <a:chOff x="9000" y="2880"/>
            <a:chExt cx="1440" cy="1260"/>
          </a:xfrm>
        </p:grpSpPr>
        <p:sp>
          <p:nvSpPr>
            <p:cNvPr id="16401" name="Oval 7">
              <a:extLst>
                <a:ext uri="{FF2B5EF4-FFF2-40B4-BE49-F238E27FC236}">
                  <a16:creationId xmlns:a16="http://schemas.microsoft.com/office/drawing/2014/main" id="{52DCE3C3-33CB-1601-E366-21AAAC674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6402" name="Rectangle 8">
              <a:extLst>
                <a:ext uri="{FF2B5EF4-FFF2-40B4-BE49-F238E27FC236}">
                  <a16:creationId xmlns:a16="http://schemas.microsoft.com/office/drawing/2014/main" id="{4F879746-ADCA-9791-0C90-5A190DEDB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16389" name="AutoShape 9">
            <a:extLst>
              <a:ext uri="{FF2B5EF4-FFF2-40B4-BE49-F238E27FC236}">
                <a16:creationId xmlns:a16="http://schemas.microsoft.com/office/drawing/2014/main" id="{3A463C1D-ED47-B9E4-250C-A6F625048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19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6390" name="Text Box 10">
            <a:extLst>
              <a:ext uri="{FF2B5EF4-FFF2-40B4-BE49-F238E27FC236}">
                <a16:creationId xmlns:a16="http://schemas.microsoft.com/office/drawing/2014/main" id="{CE954052-8CCF-7567-2842-A0B77A9D5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172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16391" name="Text Box 11">
            <a:extLst>
              <a:ext uri="{FF2B5EF4-FFF2-40B4-BE49-F238E27FC236}">
                <a16:creationId xmlns:a16="http://schemas.microsoft.com/office/drawing/2014/main" id="{6802993F-BE45-358B-9481-DF50D5101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6388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RE</a:t>
            </a:r>
          </a:p>
        </p:txBody>
      </p:sp>
      <p:sp>
        <p:nvSpPr>
          <p:cNvPr id="16392" name="AutoShape 12">
            <a:extLst>
              <a:ext uri="{FF2B5EF4-FFF2-40B4-BE49-F238E27FC236}">
                <a16:creationId xmlns:a16="http://schemas.microsoft.com/office/drawing/2014/main" id="{80AC222A-49A3-E7AB-5FEF-F44C34739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105400"/>
            <a:ext cx="685800" cy="609600"/>
          </a:xfrm>
          <a:prstGeom prst="diamond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6393" name="Text Box 13">
            <a:extLst>
              <a:ext uri="{FF2B5EF4-FFF2-40B4-BE49-F238E27FC236}">
                <a16:creationId xmlns:a16="http://schemas.microsoft.com/office/drawing/2014/main" id="{FB5E0F5C-7C7E-ADB8-ADD6-E0F8EFD31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1054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MI</a:t>
            </a:r>
          </a:p>
        </p:txBody>
      </p:sp>
      <p:sp>
        <p:nvSpPr>
          <p:cNvPr id="16394" name="AutoShape 14">
            <a:extLst>
              <a:ext uri="{FF2B5EF4-FFF2-40B4-BE49-F238E27FC236}">
                <a16:creationId xmlns:a16="http://schemas.microsoft.com/office/drawing/2014/main" id="{6A9DA884-2316-E595-B64F-2D0979F02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95800"/>
            <a:ext cx="533400" cy="533400"/>
          </a:xfrm>
          <a:prstGeom prst="rtTriangle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6395" name="Text Box 15">
            <a:extLst>
              <a:ext uri="{FF2B5EF4-FFF2-40B4-BE49-F238E27FC236}">
                <a16:creationId xmlns:a16="http://schemas.microsoft.com/office/drawing/2014/main" id="{8800ECA3-DA4C-0EF7-990E-A5870908C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572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FA</a:t>
            </a:r>
          </a:p>
        </p:txBody>
      </p:sp>
      <p:grpSp>
        <p:nvGrpSpPr>
          <p:cNvPr id="16396" name="Group 20">
            <a:extLst>
              <a:ext uri="{FF2B5EF4-FFF2-40B4-BE49-F238E27FC236}">
                <a16:creationId xmlns:a16="http://schemas.microsoft.com/office/drawing/2014/main" id="{D77584B3-7C9F-E626-EC73-731CED2D62AE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3886201"/>
            <a:ext cx="1981200" cy="595313"/>
            <a:chOff x="4320" y="2448"/>
            <a:chExt cx="1248" cy="375"/>
          </a:xfrm>
        </p:grpSpPr>
        <p:sp>
          <p:nvSpPr>
            <p:cNvPr id="16399" name="Oval 16">
              <a:extLst>
                <a:ext uri="{FF2B5EF4-FFF2-40B4-BE49-F238E27FC236}">
                  <a16:creationId xmlns:a16="http://schemas.microsoft.com/office/drawing/2014/main" id="{43905065-DB26-8AA5-6A5F-CB75B833C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448"/>
              <a:ext cx="384" cy="3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6400" name="Text Box 17">
              <a:extLst>
                <a:ext uri="{FF2B5EF4-FFF2-40B4-BE49-F238E27FC236}">
                  <a16:creationId xmlns:a16="http://schemas.microsoft.com/office/drawing/2014/main" id="{82BF060B-37FE-9EAD-06AD-0C87731D9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496"/>
              <a:ext cx="72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SOL</a:t>
              </a:r>
            </a:p>
          </p:txBody>
        </p:sp>
      </p:grpSp>
      <p:sp>
        <p:nvSpPr>
          <p:cNvPr id="28690" name="Text Box 18">
            <a:extLst>
              <a:ext uri="{FF2B5EF4-FFF2-40B4-BE49-F238E27FC236}">
                <a16:creationId xmlns:a16="http://schemas.microsoft.com/office/drawing/2014/main" id="{E0501B35-3BBD-29F4-79E0-5B2051DF5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812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a box to follow "SOL"</a:t>
            </a:r>
          </a:p>
        </p:txBody>
      </p:sp>
      <p:sp>
        <p:nvSpPr>
          <p:cNvPr id="16398" name="Rectangle 19">
            <a:extLst>
              <a:ext uri="{FF2B5EF4-FFF2-40B4-BE49-F238E27FC236}">
                <a16:creationId xmlns:a16="http://schemas.microsoft.com/office/drawing/2014/main" id="{0986F19C-A944-8D23-AE1E-BF8FAA4A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05000"/>
            <a:ext cx="1143000" cy="8001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2108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9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>
            <a:extLst>
              <a:ext uri="{FF2B5EF4-FFF2-40B4-BE49-F238E27FC236}">
                <a16:creationId xmlns:a16="http://schemas.microsoft.com/office/drawing/2014/main" id="{F169A701-80B8-99F3-77CE-C201B3407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4CC836D3-CAD0-D8F5-CDCD-FC67ED01E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"TI"</a:t>
            </a:r>
          </a:p>
        </p:txBody>
      </p:sp>
      <p:grpSp>
        <p:nvGrpSpPr>
          <p:cNvPr id="1029" name="Group 4">
            <a:extLst>
              <a:ext uri="{FF2B5EF4-FFF2-40B4-BE49-F238E27FC236}">
                <a16:creationId xmlns:a16="http://schemas.microsoft.com/office/drawing/2014/main" id="{F233729F-3729-0B33-88F5-EA5BAA5F7811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486400"/>
            <a:ext cx="685800" cy="647700"/>
            <a:chOff x="9000" y="2880"/>
            <a:chExt cx="1440" cy="1260"/>
          </a:xfrm>
        </p:grpSpPr>
        <p:sp>
          <p:nvSpPr>
            <p:cNvPr id="1043" name="Oval 5">
              <a:extLst>
                <a:ext uri="{FF2B5EF4-FFF2-40B4-BE49-F238E27FC236}">
                  <a16:creationId xmlns:a16="http://schemas.microsoft.com/office/drawing/2014/main" id="{3335D2B8-6B60-883D-475D-98FF0B031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044" name="Rectangle 6">
              <a:extLst>
                <a:ext uri="{FF2B5EF4-FFF2-40B4-BE49-F238E27FC236}">
                  <a16:creationId xmlns:a16="http://schemas.microsoft.com/office/drawing/2014/main" id="{414B0340-8325-1184-27C2-0B22F1B63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1030" name="AutoShape 7">
            <a:extLst>
              <a:ext uri="{FF2B5EF4-FFF2-40B4-BE49-F238E27FC236}">
                <a16:creationId xmlns:a16="http://schemas.microsoft.com/office/drawing/2014/main" id="{8235FAAF-93F1-127D-6700-DF18AE4F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19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F6459A4F-7B0C-8C67-007F-D52EF6A64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172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1032" name="Text Box 9">
            <a:extLst>
              <a:ext uri="{FF2B5EF4-FFF2-40B4-BE49-F238E27FC236}">
                <a16:creationId xmlns:a16="http://schemas.microsoft.com/office/drawing/2014/main" id="{EE4981EE-E161-2930-F232-37D215378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6388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RE</a:t>
            </a:r>
          </a:p>
        </p:txBody>
      </p:sp>
      <p:sp>
        <p:nvSpPr>
          <p:cNvPr id="1033" name="AutoShape 10">
            <a:extLst>
              <a:ext uri="{FF2B5EF4-FFF2-40B4-BE49-F238E27FC236}">
                <a16:creationId xmlns:a16="http://schemas.microsoft.com/office/drawing/2014/main" id="{41C13C03-CD33-202F-C393-7A327705D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105400"/>
            <a:ext cx="685800" cy="609600"/>
          </a:xfrm>
          <a:prstGeom prst="diamond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034" name="Text Box 11">
            <a:extLst>
              <a:ext uri="{FF2B5EF4-FFF2-40B4-BE49-F238E27FC236}">
                <a16:creationId xmlns:a16="http://schemas.microsoft.com/office/drawing/2014/main" id="{83894E16-662B-0BBC-5AE1-A0A578F40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1054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MI</a:t>
            </a:r>
          </a:p>
        </p:txBody>
      </p:sp>
      <p:sp>
        <p:nvSpPr>
          <p:cNvPr id="1035" name="AutoShape 12">
            <a:extLst>
              <a:ext uri="{FF2B5EF4-FFF2-40B4-BE49-F238E27FC236}">
                <a16:creationId xmlns:a16="http://schemas.microsoft.com/office/drawing/2014/main" id="{B92E4CBD-8270-E4DF-AF84-7A5290429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95800"/>
            <a:ext cx="533400" cy="533400"/>
          </a:xfrm>
          <a:prstGeom prst="rtTriangle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036" name="Text Box 13">
            <a:extLst>
              <a:ext uri="{FF2B5EF4-FFF2-40B4-BE49-F238E27FC236}">
                <a16:creationId xmlns:a16="http://schemas.microsoft.com/office/drawing/2014/main" id="{1BA8DF84-929E-64F0-60B6-3FBE1676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572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FA</a:t>
            </a:r>
          </a:p>
        </p:txBody>
      </p:sp>
      <p:sp>
        <p:nvSpPr>
          <p:cNvPr id="1037" name="Oval 14">
            <a:extLst>
              <a:ext uri="{FF2B5EF4-FFF2-40B4-BE49-F238E27FC236}">
                <a16:creationId xmlns:a16="http://schemas.microsoft.com/office/drawing/2014/main" id="{2646593A-AF12-8AAF-8167-C53106B5D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886200"/>
            <a:ext cx="609600" cy="5715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038" name="Text Box 15">
            <a:extLst>
              <a:ext uri="{FF2B5EF4-FFF2-40B4-BE49-F238E27FC236}">
                <a16:creationId xmlns:a16="http://schemas.microsoft.com/office/drawing/2014/main" id="{6E66BB29-1032-05B4-C58E-354C95FF5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3962401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SOL</a:t>
            </a:r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CB435A32-373F-4EA2-504C-1FC28191A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812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a tasty ice cream cone</a:t>
            </a:r>
          </a:p>
        </p:txBody>
      </p:sp>
      <p:grpSp>
        <p:nvGrpSpPr>
          <p:cNvPr id="1040" name="Group 21">
            <a:extLst>
              <a:ext uri="{FF2B5EF4-FFF2-40B4-BE49-F238E27FC236}">
                <a16:creationId xmlns:a16="http://schemas.microsoft.com/office/drawing/2014/main" id="{6442C5FB-05CF-0A06-D8DE-1C9E9192867A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3352801"/>
            <a:ext cx="1676400" cy="519113"/>
            <a:chOff x="4320" y="2112"/>
            <a:chExt cx="1056" cy="327"/>
          </a:xfrm>
        </p:grpSpPr>
        <p:sp>
          <p:nvSpPr>
            <p:cNvPr id="1041" name="Rectangle 17">
              <a:extLst>
                <a:ext uri="{FF2B5EF4-FFF2-40B4-BE49-F238E27FC236}">
                  <a16:creationId xmlns:a16="http://schemas.microsoft.com/office/drawing/2014/main" id="{ACF9B738-5884-E88F-6FC2-9D821E2F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112"/>
              <a:ext cx="432" cy="31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042" name="Text Box 18">
              <a:extLst>
                <a:ext uri="{FF2B5EF4-FFF2-40B4-BE49-F238E27FC236}">
                  <a16:creationId xmlns:a16="http://schemas.microsoft.com/office/drawing/2014/main" id="{B06CF3B3-49B5-D3D3-68C5-6632795799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112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LA</a:t>
              </a:r>
            </a:p>
          </p:txBody>
        </p:sp>
      </p:grpSp>
      <p:graphicFrame>
        <p:nvGraphicFramePr>
          <p:cNvPr id="1026" name="Object 20">
            <a:extLst>
              <a:ext uri="{FF2B5EF4-FFF2-40B4-BE49-F238E27FC236}">
                <a16:creationId xmlns:a16="http://schemas.microsoft.com/office/drawing/2014/main" id="{16062AE4-515E-1FDB-F00E-72067778A8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905000"/>
          <a:ext cx="8572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857143" imgH="895238" progId="Paint.Picture">
                  <p:embed/>
                </p:oleObj>
              </mc:Choice>
              <mc:Fallback>
                <p:oleObj name="Bitmap Image" r:id="rId3" imgW="857143" imgH="895238" progId="Paint.Picture">
                  <p:embed/>
                  <p:pic>
                    <p:nvPicPr>
                      <p:cNvPr id="1026" name="Object 20">
                        <a:extLst>
                          <a:ext uri="{FF2B5EF4-FFF2-40B4-BE49-F238E27FC236}">
                            <a16:creationId xmlns:a16="http://schemas.microsoft.com/office/drawing/2014/main" id="{16062AE4-515E-1FDB-F00E-72067778A8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05000"/>
                        <a:ext cx="8572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042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  <p:bldP spid="297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>
            <a:extLst>
              <a:ext uri="{FF2B5EF4-FFF2-40B4-BE49-F238E27FC236}">
                <a16:creationId xmlns:a16="http://schemas.microsoft.com/office/drawing/2014/main" id="{73E06FAA-6904-0091-4067-91E8DD931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30741" name="Text Box 21">
            <a:extLst>
              <a:ext uri="{FF2B5EF4-FFF2-40B4-BE49-F238E27FC236}">
                <a16:creationId xmlns:a16="http://schemas.microsoft.com/office/drawing/2014/main" id="{16C72B61-691B-F67F-193C-3C9012136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981201"/>
            <a:ext cx="4572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And that brings</a:t>
            </a:r>
            <a:br>
              <a:rPr lang="en-US" altLang="en-US" sz="3600">
                <a:latin typeface="Arial Rounded MT Bold" panose="020F0704030504030204" pitchFamily="34" charset="0"/>
              </a:rPr>
            </a:br>
            <a:r>
              <a:rPr lang="en-US" altLang="en-US" sz="3600">
                <a:latin typeface="Arial Rounded MT Bold" panose="020F0704030504030204" pitchFamily="34" charset="0"/>
              </a:rPr>
              <a:t>us back to "DO"</a:t>
            </a:r>
          </a:p>
        </p:txBody>
      </p:sp>
      <p:grpSp>
        <p:nvGrpSpPr>
          <p:cNvPr id="2053" name="Group 4">
            <a:extLst>
              <a:ext uri="{FF2B5EF4-FFF2-40B4-BE49-F238E27FC236}">
                <a16:creationId xmlns:a16="http://schemas.microsoft.com/office/drawing/2014/main" id="{7B1859FA-925C-ACC4-F28A-35F9B6B45DB9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486400"/>
            <a:ext cx="685800" cy="647700"/>
            <a:chOff x="9000" y="2880"/>
            <a:chExt cx="1440" cy="1260"/>
          </a:xfrm>
        </p:grpSpPr>
        <p:sp>
          <p:nvSpPr>
            <p:cNvPr id="2072" name="Oval 5">
              <a:extLst>
                <a:ext uri="{FF2B5EF4-FFF2-40B4-BE49-F238E27FC236}">
                  <a16:creationId xmlns:a16="http://schemas.microsoft.com/office/drawing/2014/main" id="{EE5DE74B-2F72-7FD9-DC3B-B1E77FDD2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2073" name="Rectangle 6">
              <a:extLst>
                <a:ext uri="{FF2B5EF4-FFF2-40B4-BE49-F238E27FC236}">
                  <a16:creationId xmlns:a16="http://schemas.microsoft.com/office/drawing/2014/main" id="{19F131A8-DDF0-D3D9-8EAC-0B560C739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2054" name="AutoShape 7">
            <a:extLst>
              <a:ext uri="{FF2B5EF4-FFF2-40B4-BE49-F238E27FC236}">
                <a16:creationId xmlns:a16="http://schemas.microsoft.com/office/drawing/2014/main" id="{7D0A519E-2818-A451-8933-F1D15A8AA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19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2055" name="Text Box 8">
            <a:extLst>
              <a:ext uri="{FF2B5EF4-FFF2-40B4-BE49-F238E27FC236}">
                <a16:creationId xmlns:a16="http://schemas.microsoft.com/office/drawing/2014/main" id="{9D8DE8AD-FECD-41B6-A5B0-F713188E1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172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2056" name="Text Box 9">
            <a:extLst>
              <a:ext uri="{FF2B5EF4-FFF2-40B4-BE49-F238E27FC236}">
                <a16:creationId xmlns:a16="http://schemas.microsoft.com/office/drawing/2014/main" id="{8F103BBD-5884-943B-4319-15B626F0A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6388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RE</a:t>
            </a:r>
          </a:p>
        </p:txBody>
      </p:sp>
      <p:sp>
        <p:nvSpPr>
          <p:cNvPr id="2057" name="AutoShape 10">
            <a:extLst>
              <a:ext uri="{FF2B5EF4-FFF2-40B4-BE49-F238E27FC236}">
                <a16:creationId xmlns:a16="http://schemas.microsoft.com/office/drawing/2014/main" id="{72D424F2-0D39-BACC-F49E-A23571A1E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105400"/>
            <a:ext cx="685800" cy="609600"/>
          </a:xfrm>
          <a:prstGeom prst="diamond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2058" name="Text Box 11">
            <a:extLst>
              <a:ext uri="{FF2B5EF4-FFF2-40B4-BE49-F238E27FC236}">
                <a16:creationId xmlns:a16="http://schemas.microsoft.com/office/drawing/2014/main" id="{2F17AD02-055B-87D4-E3F7-75AE76F3F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1054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MI</a:t>
            </a:r>
          </a:p>
        </p:txBody>
      </p:sp>
      <p:sp>
        <p:nvSpPr>
          <p:cNvPr id="2059" name="AutoShape 12">
            <a:extLst>
              <a:ext uri="{FF2B5EF4-FFF2-40B4-BE49-F238E27FC236}">
                <a16:creationId xmlns:a16="http://schemas.microsoft.com/office/drawing/2014/main" id="{1DF60C25-7473-2A50-A3F2-607245259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95800"/>
            <a:ext cx="533400" cy="533400"/>
          </a:xfrm>
          <a:prstGeom prst="rtTriangle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2060" name="Text Box 13">
            <a:extLst>
              <a:ext uri="{FF2B5EF4-FFF2-40B4-BE49-F238E27FC236}">
                <a16:creationId xmlns:a16="http://schemas.microsoft.com/office/drawing/2014/main" id="{D46630E6-2CC9-887F-4ACE-3826F0FCB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572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FA</a:t>
            </a:r>
          </a:p>
        </p:txBody>
      </p:sp>
      <p:sp>
        <p:nvSpPr>
          <p:cNvPr id="2061" name="Oval 14">
            <a:extLst>
              <a:ext uri="{FF2B5EF4-FFF2-40B4-BE49-F238E27FC236}">
                <a16:creationId xmlns:a16="http://schemas.microsoft.com/office/drawing/2014/main" id="{B349AF32-59F3-647D-F820-1CC8275C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886200"/>
            <a:ext cx="609600" cy="5715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2062" name="Text Box 15">
            <a:extLst>
              <a:ext uri="{FF2B5EF4-FFF2-40B4-BE49-F238E27FC236}">
                <a16:creationId xmlns:a16="http://schemas.microsoft.com/office/drawing/2014/main" id="{8B3BA8CA-76ED-0634-F74C-7F47501E6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3962401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SOL</a:t>
            </a:r>
          </a:p>
        </p:txBody>
      </p:sp>
      <p:sp>
        <p:nvSpPr>
          <p:cNvPr id="2063" name="Rectangle 17">
            <a:extLst>
              <a:ext uri="{FF2B5EF4-FFF2-40B4-BE49-F238E27FC236}">
                <a16:creationId xmlns:a16="http://schemas.microsoft.com/office/drawing/2014/main" id="{2BA5B8D0-BED4-41CC-33AA-A415A3948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429000"/>
            <a:ext cx="609600" cy="4191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2064" name="Text Box 18">
            <a:extLst>
              <a:ext uri="{FF2B5EF4-FFF2-40B4-BE49-F238E27FC236}">
                <a16:creationId xmlns:a16="http://schemas.microsoft.com/office/drawing/2014/main" id="{31AC135E-10C8-213C-BC7B-33957616A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3429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LA</a:t>
            </a:r>
          </a:p>
        </p:txBody>
      </p:sp>
      <p:grpSp>
        <p:nvGrpSpPr>
          <p:cNvPr id="2065" name="Group 28">
            <a:extLst>
              <a:ext uri="{FF2B5EF4-FFF2-40B4-BE49-F238E27FC236}">
                <a16:creationId xmlns:a16="http://schemas.microsoft.com/office/drawing/2014/main" id="{9E0D6E86-22D8-3ABF-2A7F-2AAEE4B81E8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2743200"/>
            <a:ext cx="1676400" cy="666750"/>
            <a:chOff x="4320" y="1728"/>
            <a:chExt cx="1056" cy="420"/>
          </a:xfrm>
        </p:grpSpPr>
        <p:graphicFrame>
          <p:nvGraphicFramePr>
            <p:cNvPr id="2050" name="Object 19">
              <a:extLst>
                <a:ext uri="{FF2B5EF4-FFF2-40B4-BE49-F238E27FC236}">
                  <a16:creationId xmlns:a16="http://schemas.microsoft.com/office/drawing/2014/main" id="{F39EA383-2F76-35DE-29B1-0409669B92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0" y="1728"/>
            <a:ext cx="402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Bitmap Image" r:id="rId3" imgW="857143" imgH="895238" progId="Paint.Picture">
                    <p:embed/>
                  </p:oleObj>
                </mc:Choice>
                <mc:Fallback>
                  <p:oleObj name="Bitmap Image" r:id="rId3" imgW="857143" imgH="895238" progId="Paint.Picture">
                    <p:embed/>
                    <p:pic>
                      <p:nvPicPr>
                        <p:cNvPr id="2050" name="Object 19">
                          <a:extLst>
                            <a:ext uri="{FF2B5EF4-FFF2-40B4-BE49-F238E27FC236}">
                              <a16:creationId xmlns:a16="http://schemas.microsoft.com/office/drawing/2014/main" id="{F39EA383-2F76-35DE-29B1-0409669B92D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1728"/>
                          <a:ext cx="402" cy="4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1" name="Text Box 20">
              <a:extLst>
                <a:ext uri="{FF2B5EF4-FFF2-40B4-BE49-F238E27FC236}">
                  <a16:creationId xmlns:a16="http://schemas.microsoft.com/office/drawing/2014/main" id="{4581A906-6005-3376-85B9-87B906D484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1776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TI</a:t>
              </a:r>
            </a:p>
          </p:txBody>
        </p:sp>
      </p:grpSp>
      <p:grpSp>
        <p:nvGrpSpPr>
          <p:cNvPr id="2066" name="Group 30">
            <a:extLst>
              <a:ext uri="{FF2B5EF4-FFF2-40B4-BE49-F238E27FC236}">
                <a16:creationId xmlns:a16="http://schemas.microsoft.com/office/drawing/2014/main" id="{47C3913D-8696-66CD-39A1-E5EF9B32B4BD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2209801"/>
            <a:ext cx="1676400" cy="519113"/>
            <a:chOff x="4320" y="1392"/>
            <a:chExt cx="1056" cy="327"/>
          </a:xfrm>
        </p:grpSpPr>
        <p:sp>
          <p:nvSpPr>
            <p:cNvPr id="2069" name="AutoShape 22">
              <a:extLst>
                <a:ext uri="{FF2B5EF4-FFF2-40B4-BE49-F238E27FC236}">
                  <a16:creationId xmlns:a16="http://schemas.microsoft.com/office/drawing/2014/main" id="{4F9B24BA-70EF-7DA0-6597-F2A69EA03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392"/>
              <a:ext cx="384" cy="264"/>
            </a:xfrm>
            <a:prstGeom prst="flowChartExtra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2070" name="Text Box 23">
              <a:extLst>
                <a:ext uri="{FF2B5EF4-FFF2-40B4-BE49-F238E27FC236}">
                  <a16:creationId xmlns:a16="http://schemas.microsoft.com/office/drawing/2014/main" id="{FF5FD118-1BBB-8239-332D-C130D731E4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1392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DO</a:t>
              </a:r>
            </a:p>
          </p:txBody>
        </p:sp>
      </p:grpSp>
      <p:sp>
        <p:nvSpPr>
          <p:cNvPr id="30744" name="AutoShape 24">
            <a:extLst>
              <a:ext uri="{FF2B5EF4-FFF2-40B4-BE49-F238E27FC236}">
                <a16:creationId xmlns:a16="http://schemas.microsoft.com/office/drawing/2014/main" id="{E19D1CFC-84C6-F747-1DBE-0122D65B6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76600"/>
            <a:ext cx="1028700" cy="800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0745" name="Text Box 25">
            <a:extLst>
              <a:ext uri="{FF2B5EF4-FFF2-40B4-BE49-F238E27FC236}">
                <a16:creationId xmlns:a16="http://schemas.microsoft.com/office/drawing/2014/main" id="{AE9EAF00-4951-E677-304A-3A62F164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572001"/>
            <a:ext cx="5105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DO - RE - MI</a:t>
            </a:r>
            <a:br>
              <a:rPr lang="en-US" altLang="en-US" sz="3600">
                <a:latin typeface="Arial Rounded MT Bold" panose="020F0704030504030204" pitchFamily="34" charset="0"/>
              </a:rPr>
            </a:br>
            <a:r>
              <a:rPr lang="en-US" altLang="en-US" sz="3600">
                <a:latin typeface="Arial Rounded MT Bold" panose="020F0704030504030204" pitchFamily="34" charset="0"/>
              </a:rPr>
              <a:t>FA - SOL - LA - TI - DO</a:t>
            </a:r>
          </a:p>
        </p:txBody>
      </p:sp>
    </p:spTree>
    <p:extLst>
      <p:ext uri="{BB962C8B-B14F-4D97-AF65-F5344CB8AC3E}">
        <p14:creationId xmlns:p14="http://schemas.microsoft.com/office/powerpoint/2010/main" val="19933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1" grpId="0" autoUpdateAnimBg="0"/>
      <p:bldP spid="30744" grpId="0" animBg="1"/>
      <p:bldP spid="3074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>
            <a:extLst>
              <a:ext uri="{FF2B5EF4-FFF2-40B4-BE49-F238E27FC236}">
                <a16:creationId xmlns:a16="http://schemas.microsoft.com/office/drawing/2014/main" id="{36B793D0-4DC3-3D9D-2026-B2CFE4A10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72D48FD2-8B8F-8551-B313-F642AC492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8674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271625BC-B95E-93A5-679A-E67EE5E6D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334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RE</a:t>
            </a:r>
          </a:p>
        </p:txBody>
      </p:sp>
      <p:sp>
        <p:nvSpPr>
          <p:cNvPr id="31755" name="Text Box 11">
            <a:extLst>
              <a:ext uri="{FF2B5EF4-FFF2-40B4-BE49-F238E27FC236}">
                <a16:creationId xmlns:a16="http://schemas.microsoft.com/office/drawing/2014/main" id="{2DD6DD5C-5DA5-BE65-B46A-71AAF6748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MI</a:t>
            </a:r>
          </a:p>
        </p:txBody>
      </p:sp>
      <p:sp>
        <p:nvSpPr>
          <p:cNvPr id="31757" name="Text Box 13">
            <a:extLst>
              <a:ext uri="{FF2B5EF4-FFF2-40B4-BE49-F238E27FC236}">
                <a16:creationId xmlns:a16="http://schemas.microsoft.com/office/drawing/2014/main" id="{0B0FEB11-4C08-CB18-8398-9AC0683B9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810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FA</a:t>
            </a:r>
          </a:p>
        </p:txBody>
      </p:sp>
      <p:sp>
        <p:nvSpPr>
          <p:cNvPr id="31759" name="Text Box 15">
            <a:extLst>
              <a:ext uri="{FF2B5EF4-FFF2-40B4-BE49-F238E27FC236}">
                <a16:creationId xmlns:a16="http://schemas.microsoft.com/office/drawing/2014/main" id="{68DB1206-8C82-10F2-34D3-CA7314C18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971801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SOL</a:t>
            </a:r>
          </a:p>
        </p:txBody>
      </p:sp>
      <p:sp>
        <p:nvSpPr>
          <p:cNvPr id="31761" name="Text Box 17">
            <a:extLst>
              <a:ext uri="{FF2B5EF4-FFF2-40B4-BE49-F238E27FC236}">
                <a16:creationId xmlns:a16="http://schemas.microsoft.com/office/drawing/2014/main" id="{83F39823-0D4B-5C49-890C-03842CB45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1336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LA</a:t>
            </a:r>
          </a:p>
        </p:txBody>
      </p:sp>
      <p:sp>
        <p:nvSpPr>
          <p:cNvPr id="31763" name="Text Box 19">
            <a:extLst>
              <a:ext uri="{FF2B5EF4-FFF2-40B4-BE49-F238E27FC236}">
                <a16:creationId xmlns:a16="http://schemas.microsoft.com/office/drawing/2014/main" id="{1C3A3661-C398-59A3-F746-B756F07A5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3716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TI</a:t>
            </a:r>
          </a:p>
        </p:txBody>
      </p:sp>
      <p:sp>
        <p:nvSpPr>
          <p:cNvPr id="31765" name="Text Box 21">
            <a:extLst>
              <a:ext uri="{FF2B5EF4-FFF2-40B4-BE49-F238E27FC236}">
                <a16:creationId xmlns:a16="http://schemas.microsoft.com/office/drawing/2014/main" id="{F4ED193E-3B21-E59A-D474-97795C6EC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457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sp>
        <p:nvSpPr>
          <p:cNvPr id="31768" name="AutoShape 24">
            <a:extLst>
              <a:ext uri="{FF2B5EF4-FFF2-40B4-BE49-F238E27FC236}">
                <a16:creationId xmlns:a16="http://schemas.microsoft.com/office/drawing/2014/main" id="{D12C0E04-3162-C010-6D7A-45ECBB677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715000"/>
            <a:ext cx="1028700" cy="800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pSp>
        <p:nvGrpSpPr>
          <p:cNvPr id="2" name="Group 25">
            <a:extLst>
              <a:ext uri="{FF2B5EF4-FFF2-40B4-BE49-F238E27FC236}">
                <a16:creationId xmlns:a16="http://schemas.microsoft.com/office/drawing/2014/main" id="{902C8945-0340-36D4-E56D-EA8BE604FFC3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4953000"/>
            <a:ext cx="990600" cy="876300"/>
            <a:chOff x="9000" y="2880"/>
            <a:chExt cx="1440" cy="1260"/>
          </a:xfrm>
        </p:grpSpPr>
        <p:sp>
          <p:nvSpPr>
            <p:cNvPr id="3091" name="Oval 26">
              <a:extLst>
                <a:ext uri="{FF2B5EF4-FFF2-40B4-BE49-F238E27FC236}">
                  <a16:creationId xmlns:a16="http://schemas.microsoft.com/office/drawing/2014/main" id="{A24C6F03-9AB3-8F61-7E78-123D1F4B3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3092" name="Rectangle 27">
              <a:extLst>
                <a:ext uri="{FF2B5EF4-FFF2-40B4-BE49-F238E27FC236}">
                  <a16:creationId xmlns:a16="http://schemas.microsoft.com/office/drawing/2014/main" id="{55A4AB98-78BB-5CB8-3772-1EED1B1EC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31772" name="AutoShape 28">
            <a:extLst>
              <a:ext uri="{FF2B5EF4-FFF2-40B4-BE49-F238E27FC236}">
                <a16:creationId xmlns:a16="http://schemas.microsoft.com/office/drawing/2014/main" id="{7D882092-F4A7-0873-D796-92C197FFC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267200"/>
            <a:ext cx="1143000" cy="914400"/>
          </a:xfrm>
          <a:prstGeom prst="diamond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1775" name="AutoShape 31">
            <a:extLst>
              <a:ext uri="{FF2B5EF4-FFF2-40B4-BE49-F238E27FC236}">
                <a16:creationId xmlns:a16="http://schemas.microsoft.com/office/drawing/2014/main" id="{E6AAC349-1524-0360-B88F-C1B2ED17C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352800"/>
            <a:ext cx="914400" cy="914400"/>
          </a:xfrm>
          <a:prstGeom prst="rtTriangle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1776" name="Oval 32">
            <a:extLst>
              <a:ext uri="{FF2B5EF4-FFF2-40B4-BE49-F238E27FC236}">
                <a16:creationId xmlns:a16="http://schemas.microsoft.com/office/drawing/2014/main" id="{3C8A9E4C-7969-4564-B794-F398008E7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819400"/>
            <a:ext cx="914400" cy="800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1777" name="Rectangle 33">
            <a:extLst>
              <a:ext uri="{FF2B5EF4-FFF2-40B4-BE49-F238E27FC236}">
                <a16:creationId xmlns:a16="http://schemas.microsoft.com/office/drawing/2014/main" id="{41BCE915-2473-0ECA-C1C3-6CF83D86C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057400"/>
            <a:ext cx="1066800" cy="6858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aphicFrame>
        <p:nvGraphicFramePr>
          <p:cNvPr id="31778" name="Object 34">
            <a:extLst>
              <a:ext uri="{FF2B5EF4-FFF2-40B4-BE49-F238E27FC236}">
                <a16:creationId xmlns:a16="http://schemas.microsoft.com/office/drawing/2014/main" id="{4BF18593-34A6-8C4A-2019-830C19CE8C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6200" y="1143000"/>
          <a:ext cx="8572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857143" imgH="895238" progId="Paint.Picture">
                  <p:embed/>
                </p:oleObj>
              </mc:Choice>
              <mc:Fallback>
                <p:oleObj name="Bitmap Image" r:id="rId3" imgW="857143" imgH="895238" progId="Paint.Picture">
                  <p:embed/>
                  <p:pic>
                    <p:nvPicPr>
                      <p:cNvPr id="31778" name="Object 34">
                        <a:extLst>
                          <a:ext uri="{FF2B5EF4-FFF2-40B4-BE49-F238E27FC236}">
                            <a16:creationId xmlns:a16="http://schemas.microsoft.com/office/drawing/2014/main" id="{4BF18593-34A6-8C4A-2019-830C19CE8C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143000"/>
                        <a:ext cx="8572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9" name="AutoShape 35">
            <a:extLst>
              <a:ext uri="{FF2B5EF4-FFF2-40B4-BE49-F238E27FC236}">
                <a16:creationId xmlns:a16="http://schemas.microsoft.com/office/drawing/2014/main" id="{8C2A282E-5EC0-B8CA-DF21-F770AC99F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04800"/>
            <a:ext cx="1028700" cy="800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10605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utoUpdateAnimBg="0"/>
      <p:bldP spid="31753" grpId="0" autoUpdateAnimBg="0"/>
      <p:bldP spid="31755" grpId="0" autoUpdateAnimBg="0"/>
      <p:bldP spid="31757" grpId="0" autoUpdateAnimBg="0"/>
      <p:bldP spid="31759" grpId="0" autoUpdateAnimBg="0"/>
      <p:bldP spid="31761" grpId="0" autoUpdateAnimBg="0"/>
      <p:bldP spid="31763" grpId="0" autoUpdateAnimBg="0"/>
      <p:bldP spid="31765" grpId="0" autoUpdateAnimBg="0"/>
      <p:bldP spid="31768" grpId="0" animBg="1"/>
      <p:bldP spid="31772" grpId="0" animBg="1"/>
      <p:bldP spid="31775" grpId="0" animBg="1"/>
      <p:bldP spid="31776" grpId="0" animBg="1"/>
      <p:bldP spid="31777" grpId="0" animBg="1"/>
      <p:bldP spid="317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How to INSTANTLY Improve Your Singing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Breathing.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Enunciate.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LISTEN!</a:t>
            </a:r>
          </a:p>
        </p:txBody>
      </p:sp>
    </p:spTree>
    <p:extLst>
      <p:ext uri="{BB962C8B-B14F-4D97-AF65-F5344CB8AC3E}">
        <p14:creationId xmlns:p14="http://schemas.microsoft.com/office/powerpoint/2010/main" val="6065102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Types of Songs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– Inspired songs of praise.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Hymns – Uninspired songs of praise.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Songs – Songs that may not necessarily praise, but teach, encourage, or convict each other to good works.</a:t>
            </a:r>
          </a:p>
        </p:txBody>
      </p:sp>
    </p:spTree>
    <p:extLst>
      <p:ext uri="{BB962C8B-B14F-4D97-AF65-F5344CB8AC3E}">
        <p14:creationId xmlns:p14="http://schemas.microsoft.com/office/powerpoint/2010/main" val="130719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Types of Songs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Direction: God.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Glorification, Honor, and Adoration.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“Praise God from Whom All Blessings Flow” (528).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Thanksgiving.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Direction: God.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Recognition and Gratefulness.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“The Lord’s My Shepherd” (642).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45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Types of Songs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Supplication.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Direction: God.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Submission and Requests.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“Hear Me When I Call” (215).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Edification.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Direction: One Another.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Teach stories, lessons, and morals.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“Tell Me the Story of Jesus” (622).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285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What is the Purpose?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3171423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One Another.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Give Thanks.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Teach.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Admonish.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Glorify God – Heb 2:12.</a:t>
            </a:r>
          </a:p>
        </p:txBody>
      </p:sp>
    </p:spTree>
    <p:extLst>
      <p:ext uri="{BB962C8B-B14F-4D97-AF65-F5344CB8AC3E}">
        <p14:creationId xmlns:p14="http://schemas.microsoft.com/office/powerpoint/2010/main" val="348080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Types of Songs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Exhortation.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Direction: One Another.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Urge toward action (invitation, evangelism, </a:t>
            </a:r>
            <a:r>
              <a:rPr 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“How Long Has it Been?” (251).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Meditation.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Direction: Self.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Reflection and self-examination.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“When I Survey the Wondrous Cross” (742).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50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1951419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Practice!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6A0363-1A86-2428-260C-7737E34AFC36}"/>
              </a:ext>
            </a:extLst>
          </p:cNvPr>
          <p:cNvSpPr txBox="1"/>
          <p:nvPr/>
        </p:nvSpPr>
        <p:spPr>
          <a:xfrm>
            <a:off x="3931920" y="1711606"/>
            <a:ext cx="2936240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Practice!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889CEC-9803-3FBC-ECA2-7E683820D4C8}"/>
              </a:ext>
            </a:extLst>
          </p:cNvPr>
          <p:cNvSpPr txBox="1"/>
          <p:nvPr/>
        </p:nvSpPr>
        <p:spPr>
          <a:xfrm>
            <a:off x="7201916" y="2718035"/>
            <a:ext cx="422656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Practice!</a:t>
            </a:r>
          </a:p>
        </p:txBody>
      </p:sp>
    </p:spTree>
    <p:extLst>
      <p:ext uri="{BB962C8B-B14F-4D97-AF65-F5344CB8AC3E}">
        <p14:creationId xmlns:p14="http://schemas.microsoft.com/office/powerpoint/2010/main" val="11079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Why Should We Practice?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NOT about the sound.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joyful NOISE – Ps 100.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Heart – Eph 5:19.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– 1 Cor 14:15.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about the effort.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Abraham made preparation for worship.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Temple Worship.</a:t>
            </a:r>
          </a:p>
          <a:p>
            <a:pPr marL="1257300" lvl="2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Animals.</a:t>
            </a:r>
          </a:p>
          <a:p>
            <a:pPr marL="1257300" lvl="2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Practiced musicians.</a:t>
            </a:r>
          </a:p>
        </p:txBody>
      </p:sp>
    </p:spTree>
    <p:extLst>
      <p:ext uri="{BB962C8B-B14F-4D97-AF65-F5344CB8AC3E}">
        <p14:creationId xmlns:p14="http://schemas.microsoft.com/office/powerpoint/2010/main" val="269818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240" y="2400480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“So the number of them, with their brethren who were instructed in the songs of the Lord, all who were skillful…” – 1 Chr 25:7</a:t>
            </a:r>
          </a:p>
        </p:txBody>
      </p:sp>
    </p:spTree>
    <p:extLst>
      <p:ext uri="{BB962C8B-B14F-4D97-AF65-F5344CB8AC3E}">
        <p14:creationId xmlns:p14="http://schemas.microsoft.com/office/powerpoint/2010/main" val="89035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Why Should We Practice?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about the words.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cannot worship in truth if we don’t know the words.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better we know them, the better we sing.</a:t>
            </a:r>
          </a:p>
        </p:txBody>
      </p:sp>
    </p:spTree>
    <p:extLst>
      <p:ext uri="{BB962C8B-B14F-4D97-AF65-F5344CB8AC3E}">
        <p14:creationId xmlns:p14="http://schemas.microsoft.com/office/powerpoint/2010/main" val="160639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E92185E-D53E-D034-24D2-C34AE313F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9" b="59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095C7-68B2-7419-992C-57DA0FF32F34}"/>
              </a:ext>
            </a:extLst>
          </p:cNvPr>
          <p:cNvSpPr txBox="1"/>
          <p:nvPr/>
        </p:nvSpPr>
        <p:spPr>
          <a:xfrm>
            <a:off x="1198180" y="171717"/>
            <a:ext cx="9792471" cy="20570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Singing Basics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62212-FDA6-E81E-0345-E934446BB16C}"/>
              </a:ext>
            </a:extLst>
          </p:cNvPr>
          <p:cNvSpPr txBox="1"/>
          <p:nvPr/>
        </p:nvSpPr>
        <p:spPr>
          <a:xfrm>
            <a:off x="1195132" y="2228754"/>
            <a:ext cx="9792471" cy="4172046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Soprano – Higher female voices.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Alto – Lower female voices.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Tenor – Higher male voice.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Bass – Lower male voice.</a:t>
            </a:r>
          </a:p>
        </p:txBody>
      </p:sp>
    </p:spTree>
    <p:extLst>
      <p:ext uri="{BB962C8B-B14F-4D97-AF65-F5344CB8AC3E}">
        <p14:creationId xmlns:p14="http://schemas.microsoft.com/office/powerpoint/2010/main" val="230085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23CED10-28D6-C42F-28FD-C74A26CEE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8198" name="AutoShape 6">
            <a:extLst>
              <a:ext uri="{FF2B5EF4-FFF2-40B4-BE49-F238E27FC236}">
                <a16:creationId xmlns:a16="http://schemas.microsoft.com/office/drawing/2014/main" id="{C2C3DF1C-8F9C-BD3B-D56F-724045C65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828800"/>
            <a:ext cx="1028700" cy="800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4048979A-D7B0-2158-ACA6-A8169887A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81200"/>
            <a:ext cx="556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is like a pyramid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B14F8D35-1C44-CA91-ABDE-B173399E3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"DO"</a:t>
            </a:r>
          </a:p>
        </p:txBody>
      </p:sp>
    </p:spTree>
    <p:extLst>
      <p:ext uri="{BB962C8B-B14F-4D97-AF65-F5344CB8AC3E}">
        <p14:creationId xmlns:p14="http://schemas.microsoft.com/office/powerpoint/2010/main" val="4706722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utoUpdateAnimBg="0"/>
      <p:bldP spid="82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6">
            <a:extLst>
              <a:ext uri="{FF2B5EF4-FFF2-40B4-BE49-F238E27FC236}">
                <a16:creationId xmlns:a16="http://schemas.microsoft.com/office/drawing/2014/main" id="{D07316DF-4936-74B1-97A3-CF4162222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grpSp>
        <p:nvGrpSpPr>
          <p:cNvPr id="12291" name="Group 1029">
            <a:extLst>
              <a:ext uri="{FF2B5EF4-FFF2-40B4-BE49-F238E27FC236}">
                <a16:creationId xmlns:a16="http://schemas.microsoft.com/office/drawing/2014/main" id="{ECA0060D-E246-EAC7-D297-FD0E386ABFF8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676400"/>
            <a:ext cx="990600" cy="876300"/>
            <a:chOff x="9000" y="2880"/>
            <a:chExt cx="1440" cy="1260"/>
          </a:xfrm>
        </p:grpSpPr>
        <p:sp>
          <p:nvSpPr>
            <p:cNvPr id="12297" name="Oval 1030">
              <a:extLst>
                <a:ext uri="{FF2B5EF4-FFF2-40B4-BE49-F238E27FC236}">
                  <a16:creationId xmlns:a16="http://schemas.microsoft.com/office/drawing/2014/main" id="{9798F074-5D3B-FA26-44DB-14345EC6D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12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2298" name="Rectangle 1031">
              <a:extLst>
                <a:ext uri="{FF2B5EF4-FFF2-40B4-BE49-F238E27FC236}">
                  <a16:creationId xmlns:a16="http://schemas.microsoft.com/office/drawing/2014/main" id="{78F4877D-927B-24B4-E18F-A5211D6F5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0" y="2880"/>
              <a:ext cx="14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24586" name="Text Box 1034">
            <a:extLst>
              <a:ext uri="{FF2B5EF4-FFF2-40B4-BE49-F238E27FC236}">
                <a16:creationId xmlns:a16="http://schemas.microsoft.com/office/drawing/2014/main" id="{49208652-13A7-E3D2-F36C-996B4B3DE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"RE"</a:t>
            </a:r>
          </a:p>
        </p:txBody>
      </p:sp>
      <p:sp>
        <p:nvSpPr>
          <p:cNvPr id="24587" name="Text Box 1035">
            <a:extLst>
              <a:ext uri="{FF2B5EF4-FFF2-40B4-BE49-F238E27FC236}">
                <a16:creationId xmlns:a16="http://schemas.microsoft.com/office/drawing/2014/main" id="{8DEDDECE-5F46-F81D-5304-8803FE7F9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812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is shaped just like a bowl</a:t>
            </a:r>
          </a:p>
        </p:txBody>
      </p:sp>
      <p:grpSp>
        <p:nvGrpSpPr>
          <p:cNvPr id="12294" name="Group 1047">
            <a:extLst>
              <a:ext uri="{FF2B5EF4-FFF2-40B4-BE49-F238E27FC236}">
                <a16:creationId xmlns:a16="http://schemas.microsoft.com/office/drawing/2014/main" id="{5F2E3DEE-C0C1-B753-1B8A-A981CF4F03A5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6172201"/>
            <a:ext cx="1524000" cy="519113"/>
            <a:chOff x="4416" y="3888"/>
            <a:chExt cx="960" cy="327"/>
          </a:xfrm>
        </p:grpSpPr>
        <p:sp>
          <p:nvSpPr>
            <p:cNvPr id="12295" name="AutoShape 1040">
              <a:extLst>
                <a:ext uri="{FF2B5EF4-FFF2-40B4-BE49-F238E27FC236}">
                  <a16:creationId xmlns:a16="http://schemas.microsoft.com/office/drawing/2014/main" id="{038B083A-7134-011F-89D8-D5DF68DC0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888"/>
              <a:ext cx="384" cy="264"/>
            </a:xfrm>
            <a:prstGeom prst="flowChartExtra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12296" name="Text Box 1041">
              <a:extLst>
                <a:ext uri="{FF2B5EF4-FFF2-40B4-BE49-F238E27FC236}">
                  <a16:creationId xmlns:a16="http://schemas.microsoft.com/office/drawing/2014/main" id="{12317012-8D78-A692-A79A-557F36F0F7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888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213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 autoUpdateAnimBg="0"/>
      <p:bldP spid="2458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026">
            <a:extLst>
              <a:ext uri="{FF2B5EF4-FFF2-40B4-BE49-F238E27FC236}">
                <a16:creationId xmlns:a16="http://schemas.microsoft.com/office/drawing/2014/main" id="{F2168EFB-F146-5AC3-41E3-11409577B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1"/>
            <a:ext cx="6781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Arial Rounded MT Bold" panose="020F0704030504030204" pitchFamily="34" charset="0"/>
              </a:rPr>
              <a:t>SHAPED NOTES</a:t>
            </a:r>
          </a:p>
        </p:txBody>
      </p:sp>
      <p:sp>
        <p:nvSpPr>
          <p:cNvPr id="13315" name="AutoShape 1034">
            <a:extLst>
              <a:ext uri="{FF2B5EF4-FFF2-40B4-BE49-F238E27FC236}">
                <a16:creationId xmlns:a16="http://schemas.microsoft.com/office/drawing/2014/main" id="{2965A49B-2F58-C028-C90D-79548C48C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905000"/>
            <a:ext cx="1143000" cy="914400"/>
          </a:xfrm>
          <a:prstGeom prst="diamond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25611" name="Text Box 1035">
            <a:extLst>
              <a:ext uri="{FF2B5EF4-FFF2-40B4-BE49-F238E27FC236}">
                <a16:creationId xmlns:a16="http://schemas.microsoft.com/office/drawing/2014/main" id="{52050689-0574-C8B7-6C2D-B176F2DF0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812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a diamond in a ring</a:t>
            </a:r>
          </a:p>
        </p:txBody>
      </p:sp>
      <p:sp>
        <p:nvSpPr>
          <p:cNvPr id="25612" name="Text Box 1036">
            <a:extLst>
              <a:ext uri="{FF2B5EF4-FFF2-40B4-BE49-F238E27FC236}">
                <a16:creationId xmlns:a16="http://schemas.microsoft.com/office/drawing/2014/main" id="{B0A553CA-5906-6371-B278-88ACD77C5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Arial Rounded MT Bold" panose="020F0704030504030204" pitchFamily="34" charset="0"/>
              </a:rPr>
              <a:t>"MI"</a:t>
            </a:r>
          </a:p>
        </p:txBody>
      </p:sp>
      <p:sp>
        <p:nvSpPr>
          <p:cNvPr id="13318" name="AutoShape 1041">
            <a:extLst>
              <a:ext uri="{FF2B5EF4-FFF2-40B4-BE49-F238E27FC236}">
                <a16:creationId xmlns:a16="http://schemas.microsoft.com/office/drawing/2014/main" id="{C70DAD91-3159-22F6-5225-A5DDB2DF0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19100"/>
          </a:xfrm>
          <a:prstGeom prst="flowChartExtra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3319" name="Text Box 1042">
            <a:extLst>
              <a:ext uri="{FF2B5EF4-FFF2-40B4-BE49-F238E27FC236}">
                <a16:creationId xmlns:a16="http://schemas.microsoft.com/office/drawing/2014/main" id="{393EA9F0-3327-F049-D471-D8447FB6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1722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 Rounded MT Bold" panose="020F0704030504030204" pitchFamily="34" charset="0"/>
              </a:rPr>
              <a:t>DO</a:t>
            </a:r>
          </a:p>
        </p:txBody>
      </p:sp>
      <p:grpSp>
        <p:nvGrpSpPr>
          <p:cNvPr id="13320" name="Group 1048">
            <a:extLst>
              <a:ext uri="{FF2B5EF4-FFF2-40B4-BE49-F238E27FC236}">
                <a16:creationId xmlns:a16="http://schemas.microsoft.com/office/drawing/2014/main" id="{57130D58-794A-671D-F239-05523B1621AA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5486401"/>
            <a:ext cx="1600200" cy="671513"/>
            <a:chOff x="4368" y="3456"/>
            <a:chExt cx="1008" cy="423"/>
          </a:xfrm>
        </p:grpSpPr>
        <p:grpSp>
          <p:nvGrpSpPr>
            <p:cNvPr id="13321" name="Group 1038">
              <a:extLst>
                <a:ext uri="{FF2B5EF4-FFF2-40B4-BE49-F238E27FC236}">
                  <a16:creationId xmlns:a16="http://schemas.microsoft.com/office/drawing/2014/main" id="{F6587D45-DD46-8B27-6FF5-AF3209D64C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3456"/>
              <a:ext cx="432" cy="408"/>
              <a:chOff x="9000" y="2880"/>
              <a:chExt cx="1440" cy="1260"/>
            </a:xfrm>
          </p:grpSpPr>
          <p:sp>
            <p:nvSpPr>
              <p:cNvPr id="13323" name="Oval 1039">
                <a:extLst>
                  <a:ext uri="{FF2B5EF4-FFF2-40B4-BE49-F238E27FC236}">
                    <a16:creationId xmlns:a16="http://schemas.microsoft.com/office/drawing/2014/main" id="{12779B9F-D215-663D-5769-967118827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00" y="2880"/>
                <a:ext cx="1440" cy="126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 sz="2400"/>
              </a:p>
            </p:txBody>
          </p:sp>
          <p:sp>
            <p:nvSpPr>
              <p:cNvPr id="13324" name="Rectangle 1040">
                <a:extLst>
                  <a:ext uri="{FF2B5EF4-FFF2-40B4-BE49-F238E27FC236}">
                    <a16:creationId xmlns:a16="http://schemas.microsoft.com/office/drawing/2014/main" id="{929A5B27-5A25-2A91-C410-C3F3F0183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00" y="2880"/>
                <a:ext cx="1440" cy="5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 sz="2400"/>
              </a:p>
            </p:txBody>
          </p:sp>
        </p:grpSp>
        <p:sp>
          <p:nvSpPr>
            <p:cNvPr id="13322" name="Text Box 1043">
              <a:extLst>
                <a:ext uri="{FF2B5EF4-FFF2-40B4-BE49-F238E27FC236}">
                  <a16:creationId xmlns:a16="http://schemas.microsoft.com/office/drawing/2014/main" id="{D7C1F387-7089-6AAF-C7F4-00FB755F20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552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 Rounded MT Bold" panose="020F0704030504030204" pitchFamily="34" charset="0"/>
                </a:rPr>
                <a:t>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47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utoUpdateAnimBg="0"/>
      <p:bldP spid="25612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OTEBOOK">
  <a:themeElements>
    <a:clrScheme name="NOTEBOOK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NOTEBOOK">
  <a:themeElements>
    <a:clrScheme name="NOTEBOOK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547</Words>
  <Application>Microsoft Office PowerPoint</Application>
  <PresentationFormat>Widescreen</PresentationFormat>
  <Paragraphs>137</Paragraphs>
  <Slides>21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Arial Rounded MT Bold</vt:lpstr>
      <vt:lpstr>Avenir Next LT Pro</vt:lpstr>
      <vt:lpstr>Calibri</vt:lpstr>
      <vt:lpstr>Calibri Light</vt:lpstr>
      <vt:lpstr>Monotype Sorts</vt:lpstr>
      <vt:lpstr>Times New Roman</vt:lpstr>
      <vt:lpstr>Office Theme</vt:lpstr>
      <vt:lpstr>NOTEBOOK</vt:lpstr>
      <vt:lpstr>NOTEBOOK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Lupo</dc:creator>
  <cp:lastModifiedBy>Robert Lupo</cp:lastModifiedBy>
  <cp:revision>1</cp:revision>
  <dcterms:created xsi:type="dcterms:W3CDTF">2022-07-01T15:43:51Z</dcterms:created>
  <dcterms:modified xsi:type="dcterms:W3CDTF">2022-07-03T12:53:20Z</dcterms:modified>
</cp:coreProperties>
</file>